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333" r:id="rId3"/>
    <p:sldId id="268" r:id="rId4"/>
    <p:sldId id="259" r:id="rId5"/>
    <p:sldId id="271" r:id="rId6"/>
    <p:sldId id="272" r:id="rId7"/>
    <p:sldId id="273" r:id="rId8"/>
    <p:sldId id="274" r:id="rId9"/>
    <p:sldId id="276" r:id="rId10"/>
    <p:sldId id="261" r:id="rId11"/>
    <p:sldId id="262" r:id="rId12"/>
    <p:sldId id="263" r:id="rId13"/>
    <p:sldId id="266" r:id="rId14"/>
    <p:sldId id="265" r:id="rId15"/>
    <p:sldId id="293" r:id="rId16"/>
    <p:sldId id="320" r:id="rId17"/>
    <p:sldId id="325" r:id="rId18"/>
    <p:sldId id="326" r:id="rId19"/>
    <p:sldId id="327" r:id="rId20"/>
    <p:sldId id="331" r:id="rId21"/>
    <p:sldId id="332" r:id="rId22"/>
    <p:sldId id="279" r:id="rId23"/>
    <p:sldId id="323" r:id="rId24"/>
    <p:sldId id="328" r:id="rId25"/>
    <p:sldId id="289" r:id="rId26"/>
    <p:sldId id="329" r:id="rId27"/>
    <p:sldId id="280" r:id="rId28"/>
    <p:sldId id="295" r:id="rId29"/>
    <p:sldId id="324" r:id="rId30"/>
    <p:sldId id="281" r:id="rId31"/>
    <p:sldId id="313" r:id="rId32"/>
    <p:sldId id="32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76EBFDA9-9EC7-4962-A893-BDCF1AE901DD}">
          <p14:sldIdLst>
            <p14:sldId id="256"/>
            <p14:sldId id="333"/>
            <p14:sldId id="268"/>
            <p14:sldId id="259"/>
            <p14:sldId id="271"/>
            <p14:sldId id="272"/>
            <p14:sldId id="273"/>
            <p14:sldId id="274"/>
            <p14:sldId id="276"/>
            <p14:sldId id="261"/>
            <p14:sldId id="262"/>
            <p14:sldId id="263"/>
            <p14:sldId id="266"/>
            <p14:sldId id="265"/>
            <p14:sldId id="293"/>
            <p14:sldId id="320"/>
            <p14:sldId id="325"/>
            <p14:sldId id="326"/>
            <p14:sldId id="327"/>
            <p14:sldId id="331"/>
            <p14:sldId id="332"/>
            <p14:sldId id="279"/>
            <p14:sldId id="323"/>
            <p14:sldId id="328"/>
            <p14:sldId id="289"/>
            <p14:sldId id="329"/>
            <p14:sldId id="280"/>
            <p14:sldId id="295"/>
          </p14:sldIdLst>
        </p14:section>
        <p14:section name="Backup" id="{19E1869A-6009-42AF-AB01-14C0C397BE96}">
          <p14:sldIdLst>
            <p14:sldId id="324"/>
            <p14:sldId id="281"/>
            <p14:sldId id="313"/>
            <p14:sldId id="32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442" autoAdjust="0"/>
    <p:restoredTop sz="97316" autoAdjust="0"/>
  </p:normalViewPr>
  <p:slideViewPr>
    <p:cSldViewPr snapToGrid="0">
      <p:cViewPr varScale="1">
        <p:scale>
          <a:sx n="149" d="100"/>
          <a:sy n="149" d="100"/>
        </p:scale>
        <p:origin x="126"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48F90E-5EFF-454B-89ED-5BEC276139AE}" type="doc">
      <dgm:prSet loTypeId="urn:microsoft.com/office/officeart/2005/8/layout/process1" loCatId="process" qsTypeId="urn:microsoft.com/office/officeart/2005/8/quickstyle/simple3" qsCatId="simple" csTypeId="urn:microsoft.com/office/officeart/2005/8/colors/accent0_2" csCatId="mainScheme" phldr="1"/>
      <dgm:spPr/>
    </dgm:pt>
    <dgm:pt modelId="{FF8A4AAC-CCC2-45AE-A298-FAF30BDE9850}">
      <dgm:prSet phldrT="[Text]"/>
      <dgm:spPr>
        <a:solidFill>
          <a:schemeClr val="bg2"/>
        </a:solidFill>
      </dgm:spPr>
      <dgm:t>
        <a:bodyPr/>
        <a:lstStyle/>
        <a:p>
          <a:r>
            <a:rPr lang="en-US" dirty="0"/>
            <a:t>Raw Signal</a:t>
          </a:r>
        </a:p>
      </dgm:t>
    </dgm:pt>
    <dgm:pt modelId="{DCF95B3C-96C3-423A-B2D1-4BFBF0A1F222}" type="parTrans" cxnId="{0F589127-D1F4-4D3A-9C0F-48F34590418D}">
      <dgm:prSet/>
      <dgm:spPr/>
      <dgm:t>
        <a:bodyPr/>
        <a:lstStyle/>
        <a:p>
          <a:endParaRPr lang="en-US"/>
        </a:p>
      </dgm:t>
    </dgm:pt>
    <dgm:pt modelId="{9E57A4DC-D6E2-4B47-822E-0403C70FD182}" type="sibTrans" cxnId="{0F589127-D1F4-4D3A-9C0F-48F34590418D}">
      <dgm:prSet/>
      <dgm:spPr/>
      <dgm:t>
        <a:bodyPr/>
        <a:lstStyle/>
        <a:p>
          <a:endParaRPr lang="en-US"/>
        </a:p>
      </dgm:t>
    </dgm:pt>
    <dgm:pt modelId="{62998826-60DB-49ED-8D7D-FB0E881859D8}">
      <dgm:prSet phldrT="[Text]" custT="1"/>
      <dgm:spPr/>
      <dgm:t>
        <a:bodyPr/>
        <a:lstStyle/>
        <a:p>
          <a:r>
            <a:rPr lang="en-US" sz="1600" kern="1200" dirty="0">
              <a:solidFill>
                <a:srgbClr val="44546A">
                  <a:hueOff val="0"/>
                  <a:satOff val="0"/>
                  <a:lumOff val="0"/>
                  <a:alphaOff val="0"/>
                </a:srgbClr>
              </a:solidFill>
              <a:latin typeface="Calibri" panose="020F0502020204030204"/>
              <a:ea typeface="+mn-ea"/>
              <a:cs typeface="+mn-cs"/>
            </a:rPr>
            <a:t>Fit Sinusoid</a:t>
          </a:r>
        </a:p>
      </dgm:t>
    </dgm:pt>
    <dgm:pt modelId="{26B6E223-F8E3-48CB-9287-7DE41AA8DE0A}" type="parTrans" cxnId="{9FDCD6B3-F2A4-4F79-BC79-988CCAF7F29A}">
      <dgm:prSet/>
      <dgm:spPr/>
      <dgm:t>
        <a:bodyPr/>
        <a:lstStyle/>
        <a:p>
          <a:endParaRPr lang="en-US"/>
        </a:p>
      </dgm:t>
    </dgm:pt>
    <dgm:pt modelId="{E7AB49FC-F6DA-483F-8741-A2406365FFD3}" type="sibTrans" cxnId="{9FDCD6B3-F2A4-4F79-BC79-988CCAF7F29A}">
      <dgm:prSet/>
      <dgm:spPr/>
      <dgm:t>
        <a:bodyPr/>
        <a:lstStyle/>
        <a:p>
          <a:endParaRPr lang="en-US"/>
        </a:p>
      </dgm:t>
    </dgm:pt>
    <dgm:pt modelId="{A55A12C7-D931-45EF-965E-D7C53AB6574A}">
      <dgm:prSet phldrT="[Text]"/>
      <dgm:spPr/>
      <dgm:t>
        <a:bodyPr/>
        <a:lstStyle/>
        <a:p>
          <a:r>
            <a:rPr lang="en-US" dirty="0">
              <a:solidFill>
                <a:srgbClr val="44546A">
                  <a:hueOff val="0"/>
                  <a:satOff val="0"/>
                  <a:lumOff val="0"/>
                  <a:alphaOff val="0"/>
                </a:srgbClr>
              </a:solidFill>
              <a:latin typeface="Calibri" panose="020F0502020204030204"/>
              <a:ea typeface="+mn-ea"/>
              <a:cs typeface="+mn-cs"/>
            </a:rPr>
            <a:t>Probable Region</a:t>
          </a:r>
          <a:endParaRPr lang="en-US" dirty="0"/>
        </a:p>
      </dgm:t>
    </dgm:pt>
    <dgm:pt modelId="{CE384933-CF70-455F-913E-C703F283A043}" type="parTrans" cxnId="{A56A07C2-6657-44B4-9D96-F9C7EBB61AFC}">
      <dgm:prSet/>
      <dgm:spPr/>
      <dgm:t>
        <a:bodyPr/>
        <a:lstStyle/>
        <a:p>
          <a:endParaRPr lang="en-US"/>
        </a:p>
      </dgm:t>
    </dgm:pt>
    <dgm:pt modelId="{5BE83926-C2AA-4425-8876-661EFFD7ACDD}" type="sibTrans" cxnId="{A56A07C2-6657-44B4-9D96-F9C7EBB61AFC}">
      <dgm:prSet/>
      <dgm:spPr/>
      <dgm:t>
        <a:bodyPr/>
        <a:lstStyle/>
        <a:p>
          <a:endParaRPr lang="en-US"/>
        </a:p>
      </dgm:t>
    </dgm:pt>
    <dgm:pt modelId="{257C3989-9122-4F38-BB47-B6C0256F96F0}">
      <dgm:prSet/>
      <dgm:spPr/>
      <dgm:t>
        <a:bodyPr/>
        <a:lstStyle/>
        <a:p>
          <a:r>
            <a:rPr lang="en-US" dirty="0"/>
            <a:t>De-Trend</a:t>
          </a:r>
        </a:p>
      </dgm:t>
    </dgm:pt>
    <dgm:pt modelId="{EB6DFD9D-B41B-4F17-AAAF-57F129189DFF}" type="parTrans" cxnId="{758004A0-C0B5-4D3C-87F0-95D915978023}">
      <dgm:prSet/>
      <dgm:spPr/>
      <dgm:t>
        <a:bodyPr/>
        <a:lstStyle/>
        <a:p>
          <a:endParaRPr lang="en-US"/>
        </a:p>
      </dgm:t>
    </dgm:pt>
    <dgm:pt modelId="{F1662794-499D-4A7D-BB5E-ABCF68A0796B}" type="sibTrans" cxnId="{758004A0-C0B5-4D3C-87F0-95D915978023}">
      <dgm:prSet/>
      <dgm:spPr/>
      <dgm:t>
        <a:bodyPr/>
        <a:lstStyle/>
        <a:p>
          <a:endParaRPr lang="en-US"/>
        </a:p>
      </dgm:t>
    </dgm:pt>
    <dgm:pt modelId="{90982231-209E-42AF-9FEB-9AA085EFA583}">
      <dgm:prSet/>
      <dgm:spPr/>
      <dgm:t>
        <a:bodyPr/>
        <a:lstStyle/>
        <a:p>
          <a:r>
            <a:rPr lang="en-US" dirty="0"/>
            <a:t>Trimming</a:t>
          </a:r>
        </a:p>
      </dgm:t>
    </dgm:pt>
    <dgm:pt modelId="{A8721BF7-FFF2-4468-B575-6BE56023B471}" type="parTrans" cxnId="{E07C2E1D-3ECF-4761-93DF-82967ABAE9BA}">
      <dgm:prSet/>
      <dgm:spPr/>
      <dgm:t>
        <a:bodyPr/>
        <a:lstStyle/>
        <a:p>
          <a:endParaRPr lang="en-US"/>
        </a:p>
      </dgm:t>
    </dgm:pt>
    <dgm:pt modelId="{1D37777E-ADFB-4C61-90B6-1D1F19D9CF6F}" type="sibTrans" cxnId="{E07C2E1D-3ECF-4761-93DF-82967ABAE9BA}">
      <dgm:prSet/>
      <dgm:spPr/>
      <dgm:t>
        <a:bodyPr/>
        <a:lstStyle/>
        <a:p>
          <a:endParaRPr lang="en-US"/>
        </a:p>
      </dgm:t>
    </dgm:pt>
    <dgm:pt modelId="{56929E27-F003-4CF1-9502-B77B361532BA}">
      <dgm:prSet/>
      <dgm:spPr/>
      <dgm:t>
        <a:bodyPr/>
        <a:lstStyle/>
        <a:p>
          <a:r>
            <a:rPr lang="en-US" dirty="0"/>
            <a:t>Feature Extraction</a:t>
          </a:r>
        </a:p>
      </dgm:t>
    </dgm:pt>
    <dgm:pt modelId="{E1EC2023-A9F7-4A5B-A6A4-41F0821D1C90}" type="parTrans" cxnId="{96BA976D-D727-48F9-AA0F-B6420DACD1DE}">
      <dgm:prSet/>
      <dgm:spPr/>
      <dgm:t>
        <a:bodyPr/>
        <a:lstStyle/>
        <a:p>
          <a:endParaRPr lang="en-US"/>
        </a:p>
      </dgm:t>
    </dgm:pt>
    <dgm:pt modelId="{88F1EBC6-BB1A-436C-9EFE-3AFFFB64C430}" type="sibTrans" cxnId="{96BA976D-D727-48F9-AA0F-B6420DACD1DE}">
      <dgm:prSet/>
      <dgm:spPr/>
      <dgm:t>
        <a:bodyPr/>
        <a:lstStyle/>
        <a:p>
          <a:endParaRPr lang="en-US"/>
        </a:p>
      </dgm:t>
    </dgm:pt>
    <dgm:pt modelId="{10573BDC-D1BC-4C0E-A5A3-A2E0DA684CB8}">
      <dgm:prSet/>
      <dgm:spPr/>
      <dgm:t>
        <a:bodyPr/>
        <a:lstStyle/>
        <a:p>
          <a:r>
            <a:rPr lang="en-US" dirty="0"/>
            <a:t>Denoising</a:t>
          </a:r>
        </a:p>
      </dgm:t>
    </dgm:pt>
    <dgm:pt modelId="{0F9C9713-B4B7-4681-A5F5-F8CFED1D7C4E}" type="parTrans" cxnId="{1E44F8E5-CD71-4B1A-9639-9EE7F2250094}">
      <dgm:prSet/>
      <dgm:spPr/>
      <dgm:t>
        <a:bodyPr/>
        <a:lstStyle/>
        <a:p>
          <a:endParaRPr lang="en-US"/>
        </a:p>
      </dgm:t>
    </dgm:pt>
    <dgm:pt modelId="{C7EEBAB6-AFB4-4FB5-9881-B22521C11E23}" type="sibTrans" cxnId="{1E44F8E5-CD71-4B1A-9639-9EE7F2250094}">
      <dgm:prSet/>
      <dgm:spPr/>
      <dgm:t>
        <a:bodyPr/>
        <a:lstStyle/>
        <a:p>
          <a:endParaRPr lang="en-US"/>
        </a:p>
      </dgm:t>
    </dgm:pt>
    <dgm:pt modelId="{0DD2C90D-8DB6-4387-B66C-92BE0AF33617}" type="pres">
      <dgm:prSet presAssocID="{EA48F90E-5EFF-454B-89ED-5BEC276139AE}" presName="Name0" presStyleCnt="0">
        <dgm:presLayoutVars>
          <dgm:dir/>
          <dgm:resizeHandles val="exact"/>
        </dgm:presLayoutVars>
      </dgm:prSet>
      <dgm:spPr/>
    </dgm:pt>
    <dgm:pt modelId="{D3404606-E430-4F86-B60F-160D996F5B05}" type="pres">
      <dgm:prSet presAssocID="{FF8A4AAC-CCC2-45AE-A298-FAF30BDE9850}" presName="node" presStyleLbl="node1" presStyleIdx="0" presStyleCnt="7">
        <dgm:presLayoutVars>
          <dgm:bulletEnabled val="1"/>
        </dgm:presLayoutVars>
      </dgm:prSet>
      <dgm:spPr/>
    </dgm:pt>
    <dgm:pt modelId="{038BB472-71DB-4108-AA93-1E4591F3252F}" type="pres">
      <dgm:prSet presAssocID="{9E57A4DC-D6E2-4B47-822E-0403C70FD182}" presName="sibTrans" presStyleLbl="sibTrans2D1" presStyleIdx="0" presStyleCnt="6"/>
      <dgm:spPr/>
    </dgm:pt>
    <dgm:pt modelId="{5D46C515-59A6-463F-9C2C-296870DB3216}" type="pres">
      <dgm:prSet presAssocID="{9E57A4DC-D6E2-4B47-822E-0403C70FD182}" presName="connectorText" presStyleLbl="sibTrans2D1" presStyleIdx="0" presStyleCnt="6"/>
      <dgm:spPr/>
    </dgm:pt>
    <dgm:pt modelId="{E819441A-18E4-4FC9-B4ED-620606EB395B}" type="pres">
      <dgm:prSet presAssocID="{10573BDC-D1BC-4C0E-A5A3-A2E0DA684CB8}" presName="node" presStyleLbl="node1" presStyleIdx="1" presStyleCnt="7">
        <dgm:presLayoutVars>
          <dgm:bulletEnabled val="1"/>
        </dgm:presLayoutVars>
      </dgm:prSet>
      <dgm:spPr/>
    </dgm:pt>
    <dgm:pt modelId="{C83B7108-87CB-455D-94A7-03125EFBED89}" type="pres">
      <dgm:prSet presAssocID="{C7EEBAB6-AFB4-4FB5-9881-B22521C11E23}" presName="sibTrans" presStyleLbl="sibTrans2D1" presStyleIdx="1" presStyleCnt="6"/>
      <dgm:spPr/>
    </dgm:pt>
    <dgm:pt modelId="{90670A92-BBE2-49AD-8E04-7544EE9D7B25}" type="pres">
      <dgm:prSet presAssocID="{C7EEBAB6-AFB4-4FB5-9881-B22521C11E23}" presName="connectorText" presStyleLbl="sibTrans2D1" presStyleIdx="1" presStyleCnt="6"/>
      <dgm:spPr/>
    </dgm:pt>
    <dgm:pt modelId="{098D64B9-4C1B-403A-AF9C-203E11833E8A}" type="pres">
      <dgm:prSet presAssocID="{62998826-60DB-49ED-8D7D-FB0E881859D8}" presName="node" presStyleLbl="node1" presStyleIdx="2" presStyleCnt="7">
        <dgm:presLayoutVars>
          <dgm:bulletEnabled val="1"/>
        </dgm:presLayoutVars>
      </dgm:prSet>
      <dgm:spPr/>
    </dgm:pt>
    <dgm:pt modelId="{2D6157F5-5B46-40A6-B9E1-401BF9D62A92}" type="pres">
      <dgm:prSet presAssocID="{E7AB49FC-F6DA-483F-8741-A2406365FFD3}" presName="sibTrans" presStyleLbl="sibTrans2D1" presStyleIdx="2" presStyleCnt="6"/>
      <dgm:spPr/>
    </dgm:pt>
    <dgm:pt modelId="{B3454C68-B402-4595-816C-FEA573E3556A}" type="pres">
      <dgm:prSet presAssocID="{E7AB49FC-F6DA-483F-8741-A2406365FFD3}" presName="connectorText" presStyleLbl="sibTrans2D1" presStyleIdx="2" presStyleCnt="6"/>
      <dgm:spPr/>
    </dgm:pt>
    <dgm:pt modelId="{AA425E45-D846-41BB-9162-BAAB3D7C4558}" type="pres">
      <dgm:prSet presAssocID="{A55A12C7-D931-45EF-965E-D7C53AB6574A}" presName="node" presStyleLbl="node1" presStyleIdx="3" presStyleCnt="7">
        <dgm:presLayoutVars>
          <dgm:bulletEnabled val="1"/>
        </dgm:presLayoutVars>
      </dgm:prSet>
      <dgm:spPr/>
    </dgm:pt>
    <dgm:pt modelId="{57B780DF-AFB5-4699-8D8F-3D41AE422234}" type="pres">
      <dgm:prSet presAssocID="{5BE83926-C2AA-4425-8876-661EFFD7ACDD}" presName="sibTrans" presStyleLbl="sibTrans2D1" presStyleIdx="3" presStyleCnt="6"/>
      <dgm:spPr/>
    </dgm:pt>
    <dgm:pt modelId="{10B1013A-DAF8-459C-8705-D786DCCC2968}" type="pres">
      <dgm:prSet presAssocID="{5BE83926-C2AA-4425-8876-661EFFD7ACDD}" presName="connectorText" presStyleLbl="sibTrans2D1" presStyleIdx="3" presStyleCnt="6"/>
      <dgm:spPr/>
    </dgm:pt>
    <dgm:pt modelId="{F0D983D4-91CF-456D-AD5E-52EF8F378E5D}" type="pres">
      <dgm:prSet presAssocID="{257C3989-9122-4F38-BB47-B6C0256F96F0}" presName="node" presStyleLbl="node1" presStyleIdx="4" presStyleCnt="7">
        <dgm:presLayoutVars>
          <dgm:bulletEnabled val="1"/>
        </dgm:presLayoutVars>
      </dgm:prSet>
      <dgm:spPr/>
    </dgm:pt>
    <dgm:pt modelId="{D7FC8D5C-1390-45B1-8C7B-6EC8E4E9DB69}" type="pres">
      <dgm:prSet presAssocID="{F1662794-499D-4A7D-BB5E-ABCF68A0796B}" presName="sibTrans" presStyleLbl="sibTrans2D1" presStyleIdx="4" presStyleCnt="6"/>
      <dgm:spPr/>
    </dgm:pt>
    <dgm:pt modelId="{ACE58DC0-F862-4CFA-BD58-B2DA03B7A853}" type="pres">
      <dgm:prSet presAssocID="{F1662794-499D-4A7D-BB5E-ABCF68A0796B}" presName="connectorText" presStyleLbl="sibTrans2D1" presStyleIdx="4" presStyleCnt="6"/>
      <dgm:spPr/>
    </dgm:pt>
    <dgm:pt modelId="{B25C1B26-0577-4748-9A47-7F0E783A86F6}" type="pres">
      <dgm:prSet presAssocID="{90982231-209E-42AF-9FEB-9AA085EFA583}" presName="node" presStyleLbl="node1" presStyleIdx="5" presStyleCnt="7">
        <dgm:presLayoutVars>
          <dgm:bulletEnabled val="1"/>
        </dgm:presLayoutVars>
      </dgm:prSet>
      <dgm:spPr/>
    </dgm:pt>
    <dgm:pt modelId="{CA5A7CDB-C9F1-40FC-8AAB-FBB289C092B7}" type="pres">
      <dgm:prSet presAssocID="{1D37777E-ADFB-4C61-90B6-1D1F19D9CF6F}" presName="sibTrans" presStyleLbl="sibTrans2D1" presStyleIdx="5" presStyleCnt="6"/>
      <dgm:spPr/>
    </dgm:pt>
    <dgm:pt modelId="{73479DFA-EC8A-42E8-91E0-37ECFF836140}" type="pres">
      <dgm:prSet presAssocID="{1D37777E-ADFB-4C61-90B6-1D1F19D9CF6F}" presName="connectorText" presStyleLbl="sibTrans2D1" presStyleIdx="5" presStyleCnt="6"/>
      <dgm:spPr/>
    </dgm:pt>
    <dgm:pt modelId="{E901D985-AD3A-48F8-993B-DC7FD5BD5ED9}" type="pres">
      <dgm:prSet presAssocID="{56929E27-F003-4CF1-9502-B77B361532BA}" presName="node" presStyleLbl="node1" presStyleIdx="6" presStyleCnt="7">
        <dgm:presLayoutVars>
          <dgm:bulletEnabled val="1"/>
        </dgm:presLayoutVars>
      </dgm:prSet>
      <dgm:spPr/>
    </dgm:pt>
  </dgm:ptLst>
  <dgm:cxnLst>
    <dgm:cxn modelId="{929CD502-7BE1-47AD-BB2C-6387426C61D3}" type="presOf" srcId="{C7EEBAB6-AFB4-4FB5-9881-B22521C11E23}" destId="{90670A92-BBE2-49AD-8E04-7544EE9D7B25}" srcOrd="1" destOrd="0" presId="urn:microsoft.com/office/officeart/2005/8/layout/process1"/>
    <dgm:cxn modelId="{19231B0A-0DC1-48B6-BA24-0B996527B08F}" type="presOf" srcId="{5BE83926-C2AA-4425-8876-661EFFD7ACDD}" destId="{57B780DF-AFB5-4699-8D8F-3D41AE422234}" srcOrd="0" destOrd="0" presId="urn:microsoft.com/office/officeart/2005/8/layout/process1"/>
    <dgm:cxn modelId="{11BC4C17-B0AA-421E-A945-08705B158B49}" type="presOf" srcId="{F1662794-499D-4A7D-BB5E-ABCF68A0796B}" destId="{D7FC8D5C-1390-45B1-8C7B-6EC8E4E9DB69}" srcOrd="0" destOrd="0" presId="urn:microsoft.com/office/officeart/2005/8/layout/process1"/>
    <dgm:cxn modelId="{E07C2E1D-3ECF-4761-93DF-82967ABAE9BA}" srcId="{EA48F90E-5EFF-454B-89ED-5BEC276139AE}" destId="{90982231-209E-42AF-9FEB-9AA085EFA583}" srcOrd="5" destOrd="0" parTransId="{A8721BF7-FFF2-4468-B575-6BE56023B471}" sibTransId="{1D37777E-ADFB-4C61-90B6-1D1F19D9CF6F}"/>
    <dgm:cxn modelId="{0F589127-D1F4-4D3A-9C0F-48F34590418D}" srcId="{EA48F90E-5EFF-454B-89ED-5BEC276139AE}" destId="{FF8A4AAC-CCC2-45AE-A298-FAF30BDE9850}" srcOrd="0" destOrd="0" parTransId="{DCF95B3C-96C3-423A-B2D1-4BFBF0A1F222}" sibTransId="{9E57A4DC-D6E2-4B47-822E-0403C70FD182}"/>
    <dgm:cxn modelId="{34CE7D32-2C60-480F-9E20-DDDD60BBF0B5}" type="presOf" srcId="{5BE83926-C2AA-4425-8876-661EFFD7ACDD}" destId="{10B1013A-DAF8-459C-8705-D786DCCC2968}" srcOrd="1" destOrd="0" presId="urn:microsoft.com/office/officeart/2005/8/layout/process1"/>
    <dgm:cxn modelId="{42A5455F-78C6-4E7B-AFFF-C45DAFE5AA7A}" type="presOf" srcId="{56929E27-F003-4CF1-9502-B77B361532BA}" destId="{E901D985-AD3A-48F8-993B-DC7FD5BD5ED9}" srcOrd="0" destOrd="0" presId="urn:microsoft.com/office/officeart/2005/8/layout/process1"/>
    <dgm:cxn modelId="{E8A84268-503D-40A4-ACE2-91D61C127546}" type="presOf" srcId="{EA48F90E-5EFF-454B-89ED-5BEC276139AE}" destId="{0DD2C90D-8DB6-4387-B66C-92BE0AF33617}" srcOrd="0" destOrd="0" presId="urn:microsoft.com/office/officeart/2005/8/layout/process1"/>
    <dgm:cxn modelId="{A31E9A6C-C98C-40ED-8599-27C36259C9EB}" type="presOf" srcId="{257C3989-9122-4F38-BB47-B6C0256F96F0}" destId="{F0D983D4-91CF-456D-AD5E-52EF8F378E5D}" srcOrd="0" destOrd="0" presId="urn:microsoft.com/office/officeart/2005/8/layout/process1"/>
    <dgm:cxn modelId="{AB928F4D-A840-4030-8DDF-8EC094DCF453}" type="presOf" srcId="{E7AB49FC-F6DA-483F-8741-A2406365FFD3}" destId="{2D6157F5-5B46-40A6-B9E1-401BF9D62A92}" srcOrd="0" destOrd="0" presId="urn:microsoft.com/office/officeart/2005/8/layout/process1"/>
    <dgm:cxn modelId="{96BA976D-D727-48F9-AA0F-B6420DACD1DE}" srcId="{EA48F90E-5EFF-454B-89ED-5BEC276139AE}" destId="{56929E27-F003-4CF1-9502-B77B361532BA}" srcOrd="6" destOrd="0" parTransId="{E1EC2023-A9F7-4A5B-A6A4-41F0821D1C90}" sibTransId="{88F1EBC6-BB1A-436C-9EFE-3AFFFB64C430}"/>
    <dgm:cxn modelId="{C2931588-5B79-4086-83EB-FB120BF94C71}" type="presOf" srcId="{C7EEBAB6-AFB4-4FB5-9881-B22521C11E23}" destId="{C83B7108-87CB-455D-94A7-03125EFBED89}" srcOrd="0" destOrd="0" presId="urn:microsoft.com/office/officeart/2005/8/layout/process1"/>
    <dgm:cxn modelId="{A9384896-A7D1-404B-BC3E-E107820AACE2}" type="presOf" srcId="{A55A12C7-D931-45EF-965E-D7C53AB6574A}" destId="{AA425E45-D846-41BB-9162-BAAB3D7C4558}" srcOrd="0" destOrd="0" presId="urn:microsoft.com/office/officeart/2005/8/layout/process1"/>
    <dgm:cxn modelId="{758004A0-C0B5-4D3C-87F0-95D915978023}" srcId="{EA48F90E-5EFF-454B-89ED-5BEC276139AE}" destId="{257C3989-9122-4F38-BB47-B6C0256F96F0}" srcOrd="4" destOrd="0" parTransId="{EB6DFD9D-B41B-4F17-AAAF-57F129189DFF}" sibTransId="{F1662794-499D-4A7D-BB5E-ABCF68A0796B}"/>
    <dgm:cxn modelId="{61D883A4-BE1C-4630-B869-0DADF2AFA9A6}" type="presOf" srcId="{10573BDC-D1BC-4C0E-A5A3-A2E0DA684CB8}" destId="{E819441A-18E4-4FC9-B4ED-620606EB395B}" srcOrd="0" destOrd="0" presId="urn:microsoft.com/office/officeart/2005/8/layout/process1"/>
    <dgm:cxn modelId="{9FDCD6B3-F2A4-4F79-BC79-988CCAF7F29A}" srcId="{EA48F90E-5EFF-454B-89ED-5BEC276139AE}" destId="{62998826-60DB-49ED-8D7D-FB0E881859D8}" srcOrd="2" destOrd="0" parTransId="{26B6E223-F8E3-48CB-9287-7DE41AA8DE0A}" sibTransId="{E7AB49FC-F6DA-483F-8741-A2406365FFD3}"/>
    <dgm:cxn modelId="{A56A07C2-6657-44B4-9D96-F9C7EBB61AFC}" srcId="{EA48F90E-5EFF-454B-89ED-5BEC276139AE}" destId="{A55A12C7-D931-45EF-965E-D7C53AB6574A}" srcOrd="3" destOrd="0" parTransId="{CE384933-CF70-455F-913E-C703F283A043}" sibTransId="{5BE83926-C2AA-4425-8876-661EFFD7ACDD}"/>
    <dgm:cxn modelId="{F87402D2-16B9-4D87-A71D-1517A7776E94}" type="presOf" srcId="{1D37777E-ADFB-4C61-90B6-1D1F19D9CF6F}" destId="{73479DFA-EC8A-42E8-91E0-37ECFF836140}" srcOrd="1" destOrd="0" presId="urn:microsoft.com/office/officeart/2005/8/layout/process1"/>
    <dgm:cxn modelId="{AACA01D6-AD29-4BD4-8101-A20B73684D73}" type="presOf" srcId="{1D37777E-ADFB-4C61-90B6-1D1F19D9CF6F}" destId="{CA5A7CDB-C9F1-40FC-8AAB-FBB289C092B7}" srcOrd="0" destOrd="0" presId="urn:microsoft.com/office/officeart/2005/8/layout/process1"/>
    <dgm:cxn modelId="{517CE7DD-4333-46FB-A4E4-BDF481C4BD15}" type="presOf" srcId="{62998826-60DB-49ED-8D7D-FB0E881859D8}" destId="{098D64B9-4C1B-403A-AF9C-203E11833E8A}" srcOrd="0" destOrd="0" presId="urn:microsoft.com/office/officeart/2005/8/layout/process1"/>
    <dgm:cxn modelId="{F189E3E4-69E6-44B9-B445-E92EB3B44487}" type="presOf" srcId="{E7AB49FC-F6DA-483F-8741-A2406365FFD3}" destId="{B3454C68-B402-4595-816C-FEA573E3556A}" srcOrd="1" destOrd="0" presId="urn:microsoft.com/office/officeart/2005/8/layout/process1"/>
    <dgm:cxn modelId="{1E44F8E5-CD71-4B1A-9639-9EE7F2250094}" srcId="{EA48F90E-5EFF-454B-89ED-5BEC276139AE}" destId="{10573BDC-D1BC-4C0E-A5A3-A2E0DA684CB8}" srcOrd="1" destOrd="0" parTransId="{0F9C9713-B4B7-4681-A5F5-F8CFED1D7C4E}" sibTransId="{C7EEBAB6-AFB4-4FB5-9881-B22521C11E23}"/>
    <dgm:cxn modelId="{E03DF6EA-B9D2-4784-ADFF-E115D9AF4920}" type="presOf" srcId="{9E57A4DC-D6E2-4B47-822E-0403C70FD182}" destId="{5D46C515-59A6-463F-9C2C-296870DB3216}" srcOrd="1" destOrd="0" presId="urn:microsoft.com/office/officeart/2005/8/layout/process1"/>
    <dgm:cxn modelId="{32367AF0-1575-4444-B00F-D166D062C99D}" type="presOf" srcId="{9E57A4DC-D6E2-4B47-822E-0403C70FD182}" destId="{038BB472-71DB-4108-AA93-1E4591F3252F}" srcOrd="0" destOrd="0" presId="urn:microsoft.com/office/officeart/2005/8/layout/process1"/>
    <dgm:cxn modelId="{925435F5-2DED-4711-9FA4-D77F4A90C515}" type="presOf" srcId="{90982231-209E-42AF-9FEB-9AA085EFA583}" destId="{B25C1B26-0577-4748-9A47-7F0E783A86F6}" srcOrd="0" destOrd="0" presId="urn:microsoft.com/office/officeart/2005/8/layout/process1"/>
    <dgm:cxn modelId="{4E0FF6FA-927E-473A-8BF3-516B19CB8735}" type="presOf" srcId="{FF8A4AAC-CCC2-45AE-A298-FAF30BDE9850}" destId="{D3404606-E430-4F86-B60F-160D996F5B05}" srcOrd="0" destOrd="0" presId="urn:microsoft.com/office/officeart/2005/8/layout/process1"/>
    <dgm:cxn modelId="{D34FEEFF-0821-4E9A-B7DD-9437E8CE7F76}" type="presOf" srcId="{F1662794-499D-4A7D-BB5E-ABCF68A0796B}" destId="{ACE58DC0-F862-4CFA-BD58-B2DA03B7A853}" srcOrd="1" destOrd="0" presId="urn:microsoft.com/office/officeart/2005/8/layout/process1"/>
    <dgm:cxn modelId="{3ECF7F16-A558-4C65-BA2E-D7ED69238363}" type="presParOf" srcId="{0DD2C90D-8DB6-4387-B66C-92BE0AF33617}" destId="{D3404606-E430-4F86-B60F-160D996F5B05}" srcOrd="0" destOrd="0" presId="urn:microsoft.com/office/officeart/2005/8/layout/process1"/>
    <dgm:cxn modelId="{37880BE6-206B-4708-BBD0-47BC45EFDB0D}" type="presParOf" srcId="{0DD2C90D-8DB6-4387-B66C-92BE0AF33617}" destId="{038BB472-71DB-4108-AA93-1E4591F3252F}" srcOrd="1" destOrd="0" presId="urn:microsoft.com/office/officeart/2005/8/layout/process1"/>
    <dgm:cxn modelId="{88AECD82-A644-4989-AE34-7724516B4B73}" type="presParOf" srcId="{038BB472-71DB-4108-AA93-1E4591F3252F}" destId="{5D46C515-59A6-463F-9C2C-296870DB3216}" srcOrd="0" destOrd="0" presId="urn:microsoft.com/office/officeart/2005/8/layout/process1"/>
    <dgm:cxn modelId="{AA1292AF-9D83-4BF3-A2FD-4752456D6C07}" type="presParOf" srcId="{0DD2C90D-8DB6-4387-B66C-92BE0AF33617}" destId="{E819441A-18E4-4FC9-B4ED-620606EB395B}" srcOrd="2" destOrd="0" presId="urn:microsoft.com/office/officeart/2005/8/layout/process1"/>
    <dgm:cxn modelId="{56A0065F-EDF6-413E-8D3B-D53BF8B38F79}" type="presParOf" srcId="{0DD2C90D-8DB6-4387-B66C-92BE0AF33617}" destId="{C83B7108-87CB-455D-94A7-03125EFBED89}" srcOrd="3" destOrd="0" presId="urn:microsoft.com/office/officeart/2005/8/layout/process1"/>
    <dgm:cxn modelId="{AEB510CE-8248-4245-A168-CCFBB359B64B}" type="presParOf" srcId="{C83B7108-87CB-455D-94A7-03125EFBED89}" destId="{90670A92-BBE2-49AD-8E04-7544EE9D7B25}" srcOrd="0" destOrd="0" presId="urn:microsoft.com/office/officeart/2005/8/layout/process1"/>
    <dgm:cxn modelId="{42526478-C38F-4B24-9CC3-8D4074C22E5E}" type="presParOf" srcId="{0DD2C90D-8DB6-4387-B66C-92BE0AF33617}" destId="{098D64B9-4C1B-403A-AF9C-203E11833E8A}" srcOrd="4" destOrd="0" presId="urn:microsoft.com/office/officeart/2005/8/layout/process1"/>
    <dgm:cxn modelId="{B41BFB7D-AADA-42C3-A52F-BDFDA4B68F3A}" type="presParOf" srcId="{0DD2C90D-8DB6-4387-B66C-92BE0AF33617}" destId="{2D6157F5-5B46-40A6-B9E1-401BF9D62A92}" srcOrd="5" destOrd="0" presId="urn:microsoft.com/office/officeart/2005/8/layout/process1"/>
    <dgm:cxn modelId="{36C45B72-8C6B-449D-B29B-D929F822901D}" type="presParOf" srcId="{2D6157F5-5B46-40A6-B9E1-401BF9D62A92}" destId="{B3454C68-B402-4595-816C-FEA573E3556A}" srcOrd="0" destOrd="0" presId="urn:microsoft.com/office/officeart/2005/8/layout/process1"/>
    <dgm:cxn modelId="{9FF8614B-8690-441F-9320-B6589E9B8871}" type="presParOf" srcId="{0DD2C90D-8DB6-4387-B66C-92BE0AF33617}" destId="{AA425E45-D846-41BB-9162-BAAB3D7C4558}" srcOrd="6" destOrd="0" presId="urn:microsoft.com/office/officeart/2005/8/layout/process1"/>
    <dgm:cxn modelId="{B1599326-3412-4AB8-AEEA-946BDCD4140D}" type="presParOf" srcId="{0DD2C90D-8DB6-4387-B66C-92BE0AF33617}" destId="{57B780DF-AFB5-4699-8D8F-3D41AE422234}" srcOrd="7" destOrd="0" presId="urn:microsoft.com/office/officeart/2005/8/layout/process1"/>
    <dgm:cxn modelId="{334F2268-1D54-4251-BA24-F916498E4A4F}" type="presParOf" srcId="{57B780DF-AFB5-4699-8D8F-3D41AE422234}" destId="{10B1013A-DAF8-459C-8705-D786DCCC2968}" srcOrd="0" destOrd="0" presId="urn:microsoft.com/office/officeart/2005/8/layout/process1"/>
    <dgm:cxn modelId="{4E15F617-FED2-401B-90E4-97581FB6AC39}" type="presParOf" srcId="{0DD2C90D-8DB6-4387-B66C-92BE0AF33617}" destId="{F0D983D4-91CF-456D-AD5E-52EF8F378E5D}" srcOrd="8" destOrd="0" presId="urn:microsoft.com/office/officeart/2005/8/layout/process1"/>
    <dgm:cxn modelId="{28B13F10-8520-4CAC-A026-85EC255EFB30}" type="presParOf" srcId="{0DD2C90D-8DB6-4387-B66C-92BE0AF33617}" destId="{D7FC8D5C-1390-45B1-8C7B-6EC8E4E9DB69}" srcOrd="9" destOrd="0" presId="urn:microsoft.com/office/officeart/2005/8/layout/process1"/>
    <dgm:cxn modelId="{6D6C8016-884F-49C6-A60E-4BF47A8130A4}" type="presParOf" srcId="{D7FC8D5C-1390-45B1-8C7B-6EC8E4E9DB69}" destId="{ACE58DC0-F862-4CFA-BD58-B2DA03B7A853}" srcOrd="0" destOrd="0" presId="urn:microsoft.com/office/officeart/2005/8/layout/process1"/>
    <dgm:cxn modelId="{066E9A78-3BA8-4DC3-A391-33CFDB937905}" type="presParOf" srcId="{0DD2C90D-8DB6-4387-B66C-92BE0AF33617}" destId="{B25C1B26-0577-4748-9A47-7F0E783A86F6}" srcOrd="10" destOrd="0" presId="urn:microsoft.com/office/officeart/2005/8/layout/process1"/>
    <dgm:cxn modelId="{C658A6F9-AFD7-4FFD-90C6-E9C7C25DDCCB}" type="presParOf" srcId="{0DD2C90D-8DB6-4387-B66C-92BE0AF33617}" destId="{CA5A7CDB-C9F1-40FC-8AAB-FBB289C092B7}" srcOrd="11" destOrd="0" presId="urn:microsoft.com/office/officeart/2005/8/layout/process1"/>
    <dgm:cxn modelId="{3F826EED-0682-4985-9E3E-E38387FC119D}" type="presParOf" srcId="{CA5A7CDB-C9F1-40FC-8AAB-FBB289C092B7}" destId="{73479DFA-EC8A-42E8-91E0-37ECFF836140}" srcOrd="0" destOrd="0" presId="urn:microsoft.com/office/officeart/2005/8/layout/process1"/>
    <dgm:cxn modelId="{8C149F97-C924-4F8A-8AB3-78D6AB467C2F}" type="presParOf" srcId="{0DD2C90D-8DB6-4387-B66C-92BE0AF33617}" destId="{E901D985-AD3A-48F8-993B-DC7FD5BD5ED9}" srcOrd="1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48F90E-5EFF-454B-89ED-5BEC276139AE}" type="doc">
      <dgm:prSet loTypeId="urn:microsoft.com/office/officeart/2005/8/layout/process1" loCatId="process" qsTypeId="urn:microsoft.com/office/officeart/2005/8/quickstyle/simple3" qsCatId="simple" csTypeId="urn:microsoft.com/office/officeart/2005/8/colors/accent0_2" csCatId="mainScheme" phldr="1"/>
      <dgm:spPr/>
    </dgm:pt>
    <dgm:pt modelId="{FF8A4AAC-CCC2-45AE-A298-FAF30BDE9850}">
      <dgm:prSet phldrT="[Text]"/>
      <dgm:spPr/>
      <dgm:t>
        <a:bodyPr/>
        <a:lstStyle/>
        <a:p>
          <a:r>
            <a:rPr lang="en-US" dirty="0"/>
            <a:t>Raw Signal</a:t>
          </a:r>
        </a:p>
      </dgm:t>
    </dgm:pt>
    <dgm:pt modelId="{DCF95B3C-96C3-423A-B2D1-4BFBF0A1F222}" type="parTrans" cxnId="{0F589127-D1F4-4D3A-9C0F-48F34590418D}">
      <dgm:prSet/>
      <dgm:spPr/>
      <dgm:t>
        <a:bodyPr/>
        <a:lstStyle/>
        <a:p>
          <a:endParaRPr lang="en-US"/>
        </a:p>
      </dgm:t>
    </dgm:pt>
    <dgm:pt modelId="{9E57A4DC-D6E2-4B47-822E-0403C70FD182}" type="sibTrans" cxnId="{0F589127-D1F4-4D3A-9C0F-48F34590418D}">
      <dgm:prSet/>
      <dgm:spPr/>
      <dgm:t>
        <a:bodyPr/>
        <a:lstStyle/>
        <a:p>
          <a:endParaRPr lang="en-US"/>
        </a:p>
      </dgm:t>
    </dgm:pt>
    <dgm:pt modelId="{62998826-60DB-49ED-8D7D-FB0E881859D8}">
      <dgm:prSet phldrT="[Text]" custT="1"/>
      <dgm:spPr/>
      <dgm:t>
        <a:bodyPr/>
        <a:lstStyle/>
        <a:p>
          <a:r>
            <a:rPr lang="en-US" sz="1600" kern="1200" dirty="0">
              <a:solidFill>
                <a:srgbClr val="44546A">
                  <a:hueOff val="0"/>
                  <a:satOff val="0"/>
                  <a:lumOff val="0"/>
                  <a:alphaOff val="0"/>
                </a:srgbClr>
              </a:solidFill>
              <a:latin typeface="Calibri" panose="020F0502020204030204"/>
              <a:ea typeface="+mn-ea"/>
              <a:cs typeface="+mn-cs"/>
            </a:rPr>
            <a:t>Fit Sinusoid</a:t>
          </a:r>
        </a:p>
      </dgm:t>
    </dgm:pt>
    <dgm:pt modelId="{26B6E223-F8E3-48CB-9287-7DE41AA8DE0A}" type="parTrans" cxnId="{9FDCD6B3-F2A4-4F79-BC79-988CCAF7F29A}">
      <dgm:prSet/>
      <dgm:spPr/>
      <dgm:t>
        <a:bodyPr/>
        <a:lstStyle/>
        <a:p>
          <a:endParaRPr lang="en-US"/>
        </a:p>
      </dgm:t>
    </dgm:pt>
    <dgm:pt modelId="{E7AB49FC-F6DA-483F-8741-A2406365FFD3}" type="sibTrans" cxnId="{9FDCD6B3-F2A4-4F79-BC79-988CCAF7F29A}">
      <dgm:prSet/>
      <dgm:spPr/>
      <dgm:t>
        <a:bodyPr/>
        <a:lstStyle/>
        <a:p>
          <a:endParaRPr lang="en-US"/>
        </a:p>
      </dgm:t>
    </dgm:pt>
    <dgm:pt modelId="{A55A12C7-D931-45EF-965E-D7C53AB6574A}">
      <dgm:prSet phldrT="[Text]"/>
      <dgm:spPr/>
      <dgm:t>
        <a:bodyPr/>
        <a:lstStyle/>
        <a:p>
          <a:r>
            <a:rPr lang="en-US" dirty="0">
              <a:solidFill>
                <a:srgbClr val="44546A">
                  <a:hueOff val="0"/>
                  <a:satOff val="0"/>
                  <a:lumOff val="0"/>
                  <a:alphaOff val="0"/>
                </a:srgbClr>
              </a:solidFill>
              <a:latin typeface="Calibri" panose="020F0502020204030204"/>
              <a:ea typeface="+mn-ea"/>
              <a:cs typeface="+mn-cs"/>
            </a:rPr>
            <a:t>Probable Region</a:t>
          </a:r>
          <a:endParaRPr lang="en-US" dirty="0"/>
        </a:p>
      </dgm:t>
    </dgm:pt>
    <dgm:pt modelId="{CE384933-CF70-455F-913E-C703F283A043}" type="parTrans" cxnId="{A56A07C2-6657-44B4-9D96-F9C7EBB61AFC}">
      <dgm:prSet/>
      <dgm:spPr/>
      <dgm:t>
        <a:bodyPr/>
        <a:lstStyle/>
        <a:p>
          <a:endParaRPr lang="en-US"/>
        </a:p>
      </dgm:t>
    </dgm:pt>
    <dgm:pt modelId="{5BE83926-C2AA-4425-8876-661EFFD7ACDD}" type="sibTrans" cxnId="{A56A07C2-6657-44B4-9D96-F9C7EBB61AFC}">
      <dgm:prSet/>
      <dgm:spPr/>
      <dgm:t>
        <a:bodyPr/>
        <a:lstStyle/>
        <a:p>
          <a:endParaRPr lang="en-US"/>
        </a:p>
      </dgm:t>
    </dgm:pt>
    <dgm:pt modelId="{257C3989-9122-4F38-BB47-B6C0256F96F0}">
      <dgm:prSet/>
      <dgm:spPr/>
      <dgm:t>
        <a:bodyPr/>
        <a:lstStyle/>
        <a:p>
          <a:r>
            <a:rPr lang="en-US" dirty="0"/>
            <a:t>De-Trend</a:t>
          </a:r>
        </a:p>
      </dgm:t>
    </dgm:pt>
    <dgm:pt modelId="{EB6DFD9D-B41B-4F17-AAAF-57F129189DFF}" type="parTrans" cxnId="{758004A0-C0B5-4D3C-87F0-95D915978023}">
      <dgm:prSet/>
      <dgm:spPr/>
      <dgm:t>
        <a:bodyPr/>
        <a:lstStyle/>
        <a:p>
          <a:endParaRPr lang="en-US"/>
        </a:p>
      </dgm:t>
    </dgm:pt>
    <dgm:pt modelId="{F1662794-499D-4A7D-BB5E-ABCF68A0796B}" type="sibTrans" cxnId="{758004A0-C0B5-4D3C-87F0-95D915978023}">
      <dgm:prSet/>
      <dgm:spPr/>
      <dgm:t>
        <a:bodyPr/>
        <a:lstStyle/>
        <a:p>
          <a:endParaRPr lang="en-US"/>
        </a:p>
      </dgm:t>
    </dgm:pt>
    <dgm:pt modelId="{90982231-209E-42AF-9FEB-9AA085EFA583}">
      <dgm:prSet/>
      <dgm:spPr/>
      <dgm:t>
        <a:bodyPr/>
        <a:lstStyle/>
        <a:p>
          <a:r>
            <a:rPr lang="en-US" dirty="0"/>
            <a:t>Trimming</a:t>
          </a:r>
        </a:p>
      </dgm:t>
    </dgm:pt>
    <dgm:pt modelId="{A8721BF7-FFF2-4468-B575-6BE56023B471}" type="parTrans" cxnId="{E07C2E1D-3ECF-4761-93DF-82967ABAE9BA}">
      <dgm:prSet/>
      <dgm:spPr/>
      <dgm:t>
        <a:bodyPr/>
        <a:lstStyle/>
        <a:p>
          <a:endParaRPr lang="en-US"/>
        </a:p>
      </dgm:t>
    </dgm:pt>
    <dgm:pt modelId="{1D37777E-ADFB-4C61-90B6-1D1F19D9CF6F}" type="sibTrans" cxnId="{E07C2E1D-3ECF-4761-93DF-82967ABAE9BA}">
      <dgm:prSet/>
      <dgm:spPr/>
      <dgm:t>
        <a:bodyPr/>
        <a:lstStyle/>
        <a:p>
          <a:endParaRPr lang="en-US"/>
        </a:p>
      </dgm:t>
    </dgm:pt>
    <dgm:pt modelId="{56929E27-F003-4CF1-9502-B77B361532BA}">
      <dgm:prSet/>
      <dgm:spPr/>
      <dgm:t>
        <a:bodyPr/>
        <a:lstStyle/>
        <a:p>
          <a:r>
            <a:rPr lang="en-US" dirty="0"/>
            <a:t>Feature Extraction</a:t>
          </a:r>
        </a:p>
      </dgm:t>
    </dgm:pt>
    <dgm:pt modelId="{E1EC2023-A9F7-4A5B-A6A4-41F0821D1C90}" type="parTrans" cxnId="{96BA976D-D727-48F9-AA0F-B6420DACD1DE}">
      <dgm:prSet/>
      <dgm:spPr/>
      <dgm:t>
        <a:bodyPr/>
        <a:lstStyle/>
        <a:p>
          <a:endParaRPr lang="en-US"/>
        </a:p>
      </dgm:t>
    </dgm:pt>
    <dgm:pt modelId="{88F1EBC6-BB1A-436C-9EFE-3AFFFB64C430}" type="sibTrans" cxnId="{96BA976D-D727-48F9-AA0F-B6420DACD1DE}">
      <dgm:prSet/>
      <dgm:spPr/>
      <dgm:t>
        <a:bodyPr/>
        <a:lstStyle/>
        <a:p>
          <a:endParaRPr lang="en-US"/>
        </a:p>
      </dgm:t>
    </dgm:pt>
    <dgm:pt modelId="{10573BDC-D1BC-4C0E-A5A3-A2E0DA684CB8}">
      <dgm:prSet/>
      <dgm:spPr>
        <a:solidFill>
          <a:schemeClr val="bg2"/>
        </a:solidFill>
      </dgm:spPr>
      <dgm:t>
        <a:bodyPr/>
        <a:lstStyle/>
        <a:p>
          <a:r>
            <a:rPr lang="en-US" dirty="0"/>
            <a:t>Denoising</a:t>
          </a:r>
        </a:p>
      </dgm:t>
    </dgm:pt>
    <dgm:pt modelId="{0F9C9713-B4B7-4681-A5F5-F8CFED1D7C4E}" type="parTrans" cxnId="{1E44F8E5-CD71-4B1A-9639-9EE7F2250094}">
      <dgm:prSet/>
      <dgm:spPr/>
      <dgm:t>
        <a:bodyPr/>
        <a:lstStyle/>
        <a:p>
          <a:endParaRPr lang="en-US"/>
        </a:p>
      </dgm:t>
    </dgm:pt>
    <dgm:pt modelId="{C7EEBAB6-AFB4-4FB5-9881-B22521C11E23}" type="sibTrans" cxnId="{1E44F8E5-CD71-4B1A-9639-9EE7F2250094}">
      <dgm:prSet/>
      <dgm:spPr/>
      <dgm:t>
        <a:bodyPr/>
        <a:lstStyle/>
        <a:p>
          <a:endParaRPr lang="en-US"/>
        </a:p>
      </dgm:t>
    </dgm:pt>
    <dgm:pt modelId="{0DD2C90D-8DB6-4387-B66C-92BE0AF33617}" type="pres">
      <dgm:prSet presAssocID="{EA48F90E-5EFF-454B-89ED-5BEC276139AE}" presName="Name0" presStyleCnt="0">
        <dgm:presLayoutVars>
          <dgm:dir/>
          <dgm:resizeHandles val="exact"/>
        </dgm:presLayoutVars>
      </dgm:prSet>
      <dgm:spPr/>
    </dgm:pt>
    <dgm:pt modelId="{D3404606-E430-4F86-B60F-160D996F5B05}" type="pres">
      <dgm:prSet presAssocID="{FF8A4AAC-CCC2-45AE-A298-FAF30BDE9850}" presName="node" presStyleLbl="node1" presStyleIdx="0" presStyleCnt="7">
        <dgm:presLayoutVars>
          <dgm:bulletEnabled val="1"/>
        </dgm:presLayoutVars>
      </dgm:prSet>
      <dgm:spPr/>
    </dgm:pt>
    <dgm:pt modelId="{038BB472-71DB-4108-AA93-1E4591F3252F}" type="pres">
      <dgm:prSet presAssocID="{9E57A4DC-D6E2-4B47-822E-0403C70FD182}" presName="sibTrans" presStyleLbl="sibTrans2D1" presStyleIdx="0" presStyleCnt="6"/>
      <dgm:spPr/>
    </dgm:pt>
    <dgm:pt modelId="{5D46C515-59A6-463F-9C2C-296870DB3216}" type="pres">
      <dgm:prSet presAssocID="{9E57A4DC-D6E2-4B47-822E-0403C70FD182}" presName="connectorText" presStyleLbl="sibTrans2D1" presStyleIdx="0" presStyleCnt="6"/>
      <dgm:spPr/>
    </dgm:pt>
    <dgm:pt modelId="{E819441A-18E4-4FC9-B4ED-620606EB395B}" type="pres">
      <dgm:prSet presAssocID="{10573BDC-D1BC-4C0E-A5A3-A2E0DA684CB8}" presName="node" presStyleLbl="node1" presStyleIdx="1" presStyleCnt="7">
        <dgm:presLayoutVars>
          <dgm:bulletEnabled val="1"/>
        </dgm:presLayoutVars>
      </dgm:prSet>
      <dgm:spPr/>
    </dgm:pt>
    <dgm:pt modelId="{C83B7108-87CB-455D-94A7-03125EFBED89}" type="pres">
      <dgm:prSet presAssocID="{C7EEBAB6-AFB4-4FB5-9881-B22521C11E23}" presName="sibTrans" presStyleLbl="sibTrans2D1" presStyleIdx="1" presStyleCnt="6"/>
      <dgm:spPr/>
    </dgm:pt>
    <dgm:pt modelId="{90670A92-BBE2-49AD-8E04-7544EE9D7B25}" type="pres">
      <dgm:prSet presAssocID="{C7EEBAB6-AFB4-4FB5-9881-B22521C11E23}" presName="connectorText" presStyleLbl="sibTrans2D1" presStyleIdx="1" presStyleCnt="6"/>
      <dgm:spPr/>
    </dgm:pt>
    <dgm:pt modelId="{098D64B9-4C1B-403A-AF9C-203E11833E8A}" type="pres">
      <dgm:prSet presAssocID="{62998826-60DB-49ED-8D7D-FB0E881859D8}" presName="node" presStyleLbl="node1" presStyleIdx="2" presStyleCnt="7">
        <dgm:presLayoutVars>
          <dgm:bulletEnabled val="1"/>
        </dgm:presLayoutVars>
      </dgm:prSet>
      <dgm:spPr/>
    </dgm:pt>
    <dgm:pt modelId="{2D6157F5-5B46-40A6-B9E1-401BF9D62A92}" type="pres">
      <dgm:prSet presAssocID="{E7AB49FC-F6DA-483F-8741-A2406365FFD3}" presName="sibTrans" presStyleLbl="sibTrans2D1" presStyleIdx="2" presStyleCnt="6"/>
      <dgm:spPr/>
    </dgm:pt>
    <dgm:pt modelId="{B3454C68-B402-4595-816C-FEA573E3556A}" type="pres">
      <dgm:prSet presAssocID="{E7AB49FC-F6DA-483F-8741-A2406365FFD3}" presName="connectorText" presStyleLbl="sibTrans2D1" presStyleIdx="2" presStyleCnt="6"/>
      <dgm:spPr/>
    </dgm:pt>
    <dgm:pt modelId="{AA425E45-D846-41BB-9162-BAAB3D7C4558}" type="pres">
      <dgm:prSet presAssocID="{A55A12C7-D931-45EF-965E-D7C53AB6574A}" presName="node" presStyleLbl="node1" presStyleIdx="3" presStyleCnt="7">
        <dgm:presLayoutVars>
          <dgm:bulletEnabled val="1"/>
        </dgm:presLayoutVars>
      </dgm:prSet>
      <dgm:spPr/>
    </dgm:pt>
    <dgm:pt modelId="{57B780DF-AFB5-4699-8D8F-3D41AE422234}" type="pres">
      <dgm:prSet presAssocID="{5BE83926-C2AA-4425-8876-661EFFD7ACDD}" presName="sibTrans" presStyleLbl="sibTrans2D1" presStyleIdx="3" presStyleCnt="6"/>
      <dgm:spPr/>
    </dgm:pt>
    <dgm:pt modelId="{10B1013A-DAF8-459C-8705-D786DCCC2968}" type="pres">
      <dgm:prSet presAssocID="{5BE83926-C2AA-4425-8876-661EFFD7ACDD}" presName="connectorText" presStyleLbl="sibTrans2D1" presStyleIdx="3" presStyleCnt="6"/>
      <dgm:spPr/>
    </dgm:pt>
    <dgm:pt modelId="{F0D983D4-91CF-456D-AD5E-52EF8F378E5D}" type="pres">
      <dgm:prSet presAssocID="{257C3989-9122-4F38-BB47-B6C0256F96F0}" presName="node" presStyleLbl="node1" presStyleIdx="4" presStyleCnt="7">
        <dgm:presLayoutVars>
          <dgm:bulletEnabled val="1"/>
        </dgm:presLayoutVars>
      </dgm:prSet>
      <dgm:spPr/>
    </dgm:pt>
    <dgm:pt modelId="{D7FC8D5C-1390-45B1-8C7B-6EC8E4E9DB69}" type="pres">
      <dgm:prSet presAssocID="{F1662794-499D-4A7D-BB5E-ABCF68A0796B}" presName="sibTrans" presStyleLbl="sibTrans2D1" presStyleIdx="4" presStyleCnt="6"/>
      <dgm:spPr/>
    </dgm:pt>
    <dgm:pt modelId="{ACE58DC0-F862-4CFA-BD58-B2DA03B7A853}" type="pres">
      <dgm:prSet presAssocID="{F1662794-499D-4A7D-BB5E-ABCF68A0796B}" presName="connectorText" presStyleLbl="sibTrans2D1" presStyleIdx="4" presStyleCnt="6"/>
      <dgm:spPr/>
    </dgm:pt>
    <dgm:pt modelId="{B25C1B26-0577-4748-9A47-7F0E783A86F6}" type="pres">
      <dgm:prSet presAssocID="{90982231-209E-42AF-9FEB-9AA085EFA583}" presName="node" presStyleLbl="node1" presStyleIdx="5" presStyleCnt="7">
        <dgm:presLayoutVars>
          <dgm:bulletEnabled val="1"/>
        </dgm:presLayoutVars>
      </dgm:prSet>
      <dgm:spPr/>
    </dgm:pt>
    <dgm:pt modelId="{CA5A7CDB-C9F1-40FC-8AAB-FBB289C092B7}" type="pres">
      <dgm:prSet presAssocID="{1D37777E-ADFB-4C61-90B6-1D1F19D9CF6F}" presName="sibTrans" presStyleLbl="sibTrans2D1" presStyleIdx="5" presStyleCnt="6"/>
      <dgm:spPr/>
    </dgm:pt>
    <dgm:pt modelId="{73479DFA-EC8A-42E8-91E0-37ECFF836140}" type="pres">
      <dgm:prSet presAssocID="{1D37777E-ADFB-4C61-90B6-1D1F19D9CF6F}" presName="connectorText" presStyleLbl="sibTrans2D1" presStyleIdx="5" presStyleCnt="6"/>
      <dgm:spPr/>
    </dgm:pt>
    <dgm:pt modelId="{E901D985-AD3A-48F8-993B-DC7FD5BD5ED9}" type="pres">
      <dgm:prSet presAssocID="{56929E27-F003-4CF1-9502-B77B361532BA}" presName="node" presStyleLbl="node1" presStyleIdx="6" presStyleCnt="7">
        <dgm:presLayoutVars>
          <dgm:bulletEnabled val="1"/>
        </dgm:presLayoutVars>
      </dgm:prSet>
      <dgm:spPr/>
    </dgm:pt>
  </dgm:ptLst>
  <dgm:cxnLst>
    <dgm:cxn modelId="{929CD502-7BE1-47AD-BB2C-6387426C61D3}" type="presOf" srcId="{C7EEBAB6-AFB4-4FB5-9881-B22521C11E23}" destId="{90670A92-BBE2-49AD-8E04-7544EE9D7B25}" srcOrd="1" destOrd="0" presId="urn:microsoft.com/office/officeart/2005/8/layout/process1"/>
    <dgm:cxn modelId="{19231B0A-0DC1-48B6-BA24-0B996527B08F}" type="presOf" srcId="{5BE83926-C2AA-4425-8876-661EFFD7ACDD}" destId="{57B780DF-AFB5-4699-8D8F-3D41AE422234}" srcOrd="0" destOrd="0" presId="urn:microsoft.com/office/officeart/2005/8/layout/process1"/>
    <dgm:cxn modelId="{11BC4C17-B0AA-421E-A945-08705B158B49}" type="presOf" srcId="{F1662794-499D-4A7D-BB5E-ABCF68A0796B}" destId="{D7FC8D5C-1390-45B1-8C7B-6EC8E4E9DB69}" srcOrd="0" destOrd="0" presId="urn:microsoft.com/office/officeart/2005/8/layout/process1"/>
    <dgm:cxn modelId="{E07C2E1D-3ECF-4761-93DF-82967ABAE9BA}" srcId="{EA48F90E-5EFF-454B-89ED-5BEC276139AE}" destId="{90982231-209E-42AF-9FEB-9AA085EFA583}" srcOrd="5" destOrd="0" parTransId="{A8721BF7-FFF2-4468-B575-6BE56023B471}" sibTransId="{1D37777E-ADFB-4C61-90B6-1D1F19D9CF6F}"/>
    <dgm:cxn modelId="{0F589127-D1F4-4D3A-9C0F-48F34590418D}" srcId="{EA48F90E-5EFF-454B-89ED-5BEC276139AE}" destId="{FF8A4AAC-CCC2-45AE-A298-FAF30BDE9850}" srcOrd="0" destOrd="0" parTransId="{DCF95B3C-96C3-423A-B2D1-4BFBF0A1F222}" sibTransId="{9E57A4DC-D6E2-4B47-822E-0403C70FD182}"/>
    <dgm:cxn modelId="{34CE7D32-2C60-480F-9E20-DDDD60BBF0B5}" type="presOf" srcId="{5BE83926-C2AA-4425-8876-661EFFD7ACDD}" destId="{10B1013A-DAF8-459C-8705-D786DCCC2968}" srcOrd="1" destOrd="0" presId="urn:microsoft.com/office/officeart/2005/8/layout/process1"/>
    <dgm:cxn modelId="{42A5455F-78C6-4E7B-AFFF-C45DAFE5AA7A}" type="presOf" srcId="{56929E27-F003-4CF1-9502-B77B361532BA}" destId="{E901D985-AD3A-48F8-993B-DC7FD5BD5ED9}" srcOrd="0" destOrd="0" presId="urn:microsoft.com/office/officeart/2005/8/layout/process1"/>
    <dgm:cxn modelId="{E8A84268-503D-40A4-ACE2-91D61C127546}" type="presOf" srcId="{EA48F90E-5EFF-454B-89ED-5BEC276139AE}" destId="{0DD2C90D-8DB6-4387-B66C-92BE0AF33617}" srcOrd="0" destOrd="0" presId="urn:microsoft.com/office/officeart/2005/8/layout/process1"/>
    <dgm:cxn modelId="{A31E9A6C-C98C-40ED-8599-27C36259C9EB}" type="presOf" srcId="{257C3989-9122-4F38-BB47-B6C0256F96F0}" destId="{F0D983D4-91CF-456D-AD5E-52EF8F378E5D}" srcOrd="0" destOrd="0" presId="urn:microsoft.com/office/officeart/2005/8/layout/process1"/>
    <dgm:cxn modelId="{AB928F4D-A840-4030-8DDF-8EC094DCF453}" type="presOf" srcId="{E7AB49FC-F6DA-483F-8741-A2406365FFD3}" destId="{2D6157F5-5B46-40A6-B9E1-401BF9D62A92}" srcOrd="0" destOrd="0" presId="urn:microsoft.com/office/officeart/2005/8/layout/process1"/>
    <dgm:cxn modelId="{96BA976D-D727-48F9-AA0F-B6420DACD1DE}" srcId="{EA48F90E-5EFF-454B-89ED-5BEC276139AE}" destId="{56929E27-F003-4CF1-9502-B77B361532BA}" srcOrd="6" destOrd="0" parTransId="{E1EC2023-A9F7-4A5B-A6A4-41F0821D1C90}" sibTransId="{88F1EBC6-BB1A-436C-9EFE-3AFFFB64C430}"/>
    <dgm:cxn modelId="{C2931588-5B79-4086-83EB-FB120BF94C71}" type="presOf" srcId="{C7EEBAB6-AFB4-4FB5-9881-B22521C11E23}" destId="{C83B7108-87CB-455D-94A7-03125EFBED89}" srcOrd="0" destOrd="0" presId="urn:microsoft.com/office/officeart/2005/8/layout/process1"/>
    <dgm:cxn modelId="{A9384896-A7D1-404B-BC3E-E107820AACE2}" type="presOf" srcId="{A55A12C7-D931-45EF-965E-D7C53AB6574A}" destId="{AA425E45-D846-41BB-9162-BAAB3D7C4558}" srcOrd="0" destOrd="0" presId="urn:microsoft.com/office/officeart/2005/8/layout/process1"/>
    <dgm:cxn modelId="{758004A0-C0B5-4D3C-87F0-95D915978023}" srcId="{EA48F90E-5EFF-454B-89ED-5BEC276139AE}" destId="{257C3989-9122-4F38-BB47-B6C0256F96F0}" srcOrd="4" destOrd="0" parTransId="{EB6DFD9D-B41B-4F17-AAAF-57F129189DFF}" sibTransId="{F1662794-499D-4A7D-BB5E-ABCF68A0796B}"/>
    <dgm:cxn modelId="{61D883A4-BE1C-4630-B869-0DADF2AFA9A6}" type="presOf" srcId="{10573BDC-D1BC-4C0E-A5A3-A2E0DA684CB8}" destId="{E819441A-18E4-4FC9-B4ED-620606EB395B}" srcOrd="0" destOrd="0" presId="urn:microsoft.com/office/officeart/2005/8/layout/process1"/>
    <dgm:cxn modelId="{9FDCD6B3-F2A4-4F79-BC79-988CCAF7F29A}" srcId="{EA48F90E-5EFF-454B-89ED-5BEC276139AE}" destId="{62998826-60DB-49ED-8D7D-FB0E881859D8}" srcOrd="2" destOrd="0" parTransId="{26B6E223-F8E3-48CB-9287-7DE41AA8DE0A}" sibTransId="{E7AB49FC-F6DA-483F-8741-A2406365FFD3}"/>
    <dgm:cxn modelId="{A56A07C2-6657-44B4-9D96-F9C7EBB61AFC}" srcId="{EA48F90E-5EFF-454B-89ED-5BEC276139AE}" destId="{A55A12C7-D931-45EF-965E-D7C53AB6574A}" srcOrd="3" destOrd="0" parTransId="{CE384933-CF70-455F-913E-C703F283A043}" sibTransId="{5BE83926-C2AA-4425-8876-661EFFD7ACDD}"/>
    <dgm:cxn modelId="{F87402D2-16B9-4D87-A71D-1517A7776E94}" type="presOf" srcId="{1D37777E-ADFB-4C61-90B6-1D1F19D9CF6F}" destId="{73479DFA-EC8A-42E8-91E0-37ECFF836140}" srcOrd="1" destOrd="0" presId="urn:microsoft.com/office/officeart/2005/8/layout/process1"/>
    <dgm:cxn modelId="{AACA01D6-AD29-4BD4-8101-A20B73684D73}" type="presOf" srcId="{1D37777E-ADFB-4C61-90B6-1D1F19D9CF6F}" destId="{CA5A7CDB-C9F1-40FC-8AAB-FBB289C092B7}" srcOrd="0" destOrd="0" presId="urn:microsoft.com/office/officeart/2005/8/layout/process1"/>
    <dgm:cxn modelId="{517CE7DD-4333-46FB-A4E4-BDF481C4BD15}" type="presOf" srcId="{62998826-60DB-49ED-8D7D-FB0E881859D8}" destId="{098D64B9-4C1B-403A-AF9C-203E11833E8A}" srcOrd="0" destOrd="0" presId="urn:microsoft.com/office/officeart/2005/8/layout/process1"/>
    <dgm:cxn modelId="{F189E3E4-69E6-44B9-B445-E92EB3B44487}" type="presOf" srcId="{E7AB49FC-F6DA-483F-8741-A2406365FFD3}" destId="{B3454C68-B402-4595-816C-FEA573E3556A}" srcOrd="1" destOrd="0" presId="urn:microsoft.com/office/officeart/2005/8/layout/process1"/>
    <dgm:cxn modelId="{1E44F8E5-CD71-4B1A-9639-9EE7F2250094}" srcId="{EA48F90E-5EFF-454B-89ED-5BEC276139AE}" destId="{10573BDC-D1BC-4C0E-A5A3-A2E0DA684CB8}" srcOrd="1" destOrd="0" parTransId="{0F9C9713-B4B7-4681-A5F5-F8CFED1D7C4E}" sibTransId="{C7EEBAB6-AFB4-4FB5-9881-B22521C11E23}"/>
    <dgm:cxn modelId="{E03DF6EA-B9D2-4784-ADFF-E115D9AF4920}" type="presOf" srcId="{9E57A4DC-D6E2-4B47-822E-0403C70FD182}" destId="{5D46C515-59A6-463F-9C2C-296870DB3216}" srcOrd="1" destOrd="0" presId="urn:microsoft.com/office/officeart/2005/8/layout/process1"/>
    <dgm:cxn modelId="{32367AF0-1575-4444-B00F-D166D062C99D}" type="presOf" srcId="{9E57A4DC-D6E2-4B47-822E-0403C70FD182}" destId="{038BB472-71DB-4108-AA93-1E4591F3252F}" srcOrd="0" destOrd="0" presId="urn:microsoft.com/office/officeart/2005/8/layout/process1"/>
    <dgm:cxn modelId="{925435F5-2DED-4711-9FA4-D77F4A90C515}" type="presOf" srcId="{90982231-209E-42AF-9FEB-9AA085EFA583}" destId="{B25C1B26-0577-4748-9A47-7F0E783A86F6}" srcOrd="0" destOrd="0" presId="urn:microsoft.com/office/officeart/2005/8/layout/process1"/>
    <dgm:cxn modelId="{4E0FF6FA-927E-473A-8BF3-516B19CB8735}" type="presOf" srcId="{FF8A4AAC-CCC2-45AE-A298-FAF30BDE9850}" destId="{D3404606-E430-4F86-B60F-160D996F5B05}" srcOrd="0" destOrd="0" presId="urn:microsoft.com/office/officeart/2005/8/layout/process1"/>
    <dgm:cxn modelId="{D34FEEFF-0821-4E9A-B7DD-9437E8CE7F76}" type="presOf" srcId="{F1662794-499D-4A7D-BB5E-ABCF68A0796B}" destId="{ACE58DC0-F862-4CFA-BD58-B2DA03B7A853}" srcOrd="1" destOrd="0" presId="urn:microsoft.com/office/officeart/2005/8/layout/process1"/>
    <dgm:cxn modelId="{3ECF7F16-A558-4C65-BA2E-D7ED69238363}" type="presParOf" srcId="{0DD2C90D-8DB6-4387-B66C-92BE0AF33617}" destId="{D3404606-E430-4F86-B60F-160D996F5B05}" srcOrd="0" destOrd="0" presId="urn:microsoft.com/office/officeart/2005/8/layout/process1"/>
    <dgm:cxn modelId="{37880BE6-206B-4708-BBD0-47BC45EFDB0D}" type="presParOf" srcId="{0DD2C90D-8DB6-4387-B66C-92BE0AF33617}" destId="{038BB472-71DB-4108-AA93-1E4591F3252F}" srcOrd="1" destOrd="0" presId="urn:microsoft.com/office/officeart/2005/8/layout/process1"/>
    <dgm:cxn modelId="{88AECD82-A644-4989-AE34-7724516B4B73}" type="presParOf" srcId="{038BB472-71DB-4108-AA93-1E4591F3252F}" destId="{5D46C515-59A6-463F-9C2C-296870DB3216}" srcOrd="0" destOrd="0" presId="urn:microsoft.com/office/officeart/2005/8/layout/process1"/>
    <dgm:cxn modelId="{AA1292AF-9D83-4BF3-A2FD-4752456D6C07}" type="presParOf" srcId="{0DD2C90D-8DB6-4387-B66C-92BE0AF33617}" destId="{E819441A-18E4-4FC9-B4ED-620606EB395B}" srcOrd="2" destOrd="0" presId="urn:microsoft.com/office/officeart/2005/8/layout/process1"/>
    <dgm:cxn modelId="{56A0065F-EDF6-413E-8D3B-D53BF8B38F79}" type="presParOf" srcId="{0DD2C90D-8DB6-4387-B66C-92BE0AF33617}" destId="{C83B7108-87CB-455D-94A7-03125EFBED89}" srcOrd="3" destOrd="0" presId="urn:microsoft.com/office/officeart/2005/8/layout/process1"/>
    <dgm:cxn modelId="{AEB510CE-8248-4245-A168-CCFBB359B64B}" type="presParOf" srcId="{C83B7108-87CB-455D-94A7-03125EFBED89}" destId="{90670A92-BBE2-49AD-8E04-7544EE9D7B25}" srcOrd="0" destOrd="0" presId="urn:microsoft.com/office/officeart/2005/8/layout/process1"/>
    <dgm:cxn modelId="{42526478-C38F-4B24-9CC3-8D4074C22E5E}" type="presParOf" srcId="{0DD2C90D-8DB6-4387-B66C-92BE0AF33617}" destId="{098D64B9-4C1B-403A-AF9C-203E11833E8A}" srcOrd="4" destOrd="0" presId="urn:microsoft.com/office/officeart/2005/8/layout/process1"/>
    <dgm:cxn modelId="{B41BFB7D-AADA-42C3-A52F-BDFDA4B68F3A}" type="presParOf" srcId="{0DD2C90D-8DB6-4387-B66C-92BE0AF33617}" destId="{2D6157F5-5B46-40A6-B9E1-401BF9D62A92}" srcOrd="5" destOrd="0" presId="urn:microsoft.com/office/officeart/2005/8/layout/process1"/>
    <dgm:cxn modelId="{36C45B72-8C6B-449D-B29B-D929F822901D}" type="presParOf" srcId="{2D6157F5-5B46-40A6-B9E1-401BF9D62A92}" destId="{B3454C68-B402-4595-816C-FEA573E3556A}" srcOrd="0" destOrd="0" presId="urn:microsoft.com/office/officeart/2005/8/layout/process1"/>
    <dgm:cxn modelId="{9FF8614B-8690-441F-9320-B6589E9B8871}" type="presParOf" srcId="{0DD2C90D-8DB6-4387-B66C-92BE0AF33617}" destId="{AA425E45-D846-41BB-9162-BAAB3D7C4558}" srcOrd="6" destOrd="0" presId="urn:microsoft.com/office/officeart/2005/8/layout/process1"/>
    <dgm:cxn modelId="{B1599326-3412-4AB8-AEEA-946BDCD4140D}" type="presParOf" srcId="{0DD2C90D-8DB6-4387-B66C-92BE0AF33617}" destId="{57B780DF-AFB5-4699-8D8F-3D41AE422234}" srcOrd="7" destOrd="0" presId="urn:microsoft.com/office/officeart/2005/8/layout/process1"/>
    <dgm:cxn modelId="{334F2268-1D54-4251-BA24-F916498E4A4F}" type="presParOf" srcId="{57B780DF-AFB5-4699-8D8F-3D41AE422234}" destId="{10B1013A-DAF8-459C-8705-D786DCCC2968}" srcOrd="0" destOrd="0" presId="urn:microsoft.com/office/officeart/2005/8/layout/process1"/>
    <dgm:cxn modelId="{4E15F617-FED2-401B-90E4-97581FB6AC39}" type="presParOf" srcId="{0DD2C90D-8DB6-4387-B66C-92BE0AF33617}" destId="{F0D983D4-91CF-456D-AD5E-52EF8F378E5D}" srcOrd="8" destOrd="0" presId="urn:microsoft.com/office/officeart/2005/8/layout/process1"/>
    <dgm:cxn modelId="{28B13F10-8520-4CAC-A026-85EC255EFB30}" type="presParOf" srcId="{0DD2C90D-8DB6-4387-B66C-92BE0AF33617}" destId="{D7FC8D5C-1390-45B1-8C7B-6EC8E4E9DB69}" srcOrd="9" destOrd="0" presId="urn:microsoft.com/office/officeart/2005/8/layout/process1"/>
    <dgm:cxn modelId="{6D6C8016-884F-49C6-A60E-4BF47A8130A4}" type="presParOf" srcId="{D7FC8D5C-1390-45B1-8C7B-6EC8E4E9DB69}" destId="{ACE58DC0-F862-4CFA-BD58-B2DA03B7A853}" srcOrd="0" destOrd="0" presId="urn:microsoft.com/office/officeart/2005/8/layout/process1"/>
    <dgm:cxn modelId="{066E9A78-3BA8-4DC3-A391-33CFDB937905}" type="presParOf" srcId="{0DD2C90D-8DB6-4387-B66C-92BE0AF33617}" destId="{B25C1B26-0577-4748-9A47-7F0E783A86F6}" srcOrd="10" destOrd="0" presId="urn:microsoft.com/office/officeart/2005/8/layout/process1"/>
    <dgm:cxn modelId="{C658A6F9-AFD7-4FFD-90C6-E9C7C25DDCCB}" type="presParOf" srcId="{0DD2C90D-8DB6-4387-B66C-92BE0AF33617}" destId="{CA5A7CDB-C9F1-40FC-8AAB-FBB289C092B7}" srcOrd="11" destOrd="0" presId="urn:microsoft.com/office/officeart/2005/8/layout/process1"/>
    <dgm:cxn modelId="{3F826EED-0682-4985-9E3E-E38387FC119D}" type="presParOf" srcId="{CA5A7CDB-C9F1-40FC-8AAB-FBB289C092B7}" destId="{73479DFA-EC8A-42E8-91E0-37ECFF836140}" srcOrd="0" destOrd="0" presId="urn:microsoft.com/office/officeart/2005/8/layout/process1"/>
    <dgm:cxn modelId="{8C149F97-C924-4F8A-8AB3-78D6AB467C2F}" type="presParOf" srcId="{0DD2C90D-8DB6-4387-B66C-92BE0AF33617}" destId="{E901D985-AD3A-48F8-993B-DC7FD5BD5ED9}" srcOrd="1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48F90E-5EFF-454B-89ED-5BEC276139AE}" type="doc">
      <dgm:prSet loTypeId="urn:microsoft.com/office/officeart/2005/8/layout/process1" loCatId="process" qsTypeId="urn:microsoft.com/office/officeart/2005/8/quickstyle/simple3" qsCatId="simple" csTypeId="urn:microsoft.com/office/officeart/2005/8/colors/accent0_2" csCatId="mainScheme" phldr="1"/>
      <dgm:spPr/>
    </dgm:pt>
    <dgm:pt modelId="{FF8A4AAC-CCC2-45AE-A298-FAF30BDE9850}">
      <dgm:prSet phldrT="[Text]"/>
      <dgm:spPr/>
      <dgm:t>
        <a:bodyPr/>
        <a:lstStyle/>
        <a:p>
          <a:r>
            <a:rPr lang="en-US" dirty="0"/>
            <a:t>Raw Signal</a:t>
          </a:r>
        </a:p>
      </dgm:t>
    </dgm:pt>
    <dgm:pt modelId="{DCF95B3C-96C3-423A-B2D1-4BFBF0A1F222}" type="parTrans" cxnId="{0F589127-D1F4-4D3A-9C0F-48F34590418D}">
      <dgm:prSet/>
      <dgm:spPr/>
      <dgm:t>
        <a:bodyPr/>
        <a:lstStyle/>
        <a:p>
          <a:endParaRPr lang="en-US"/>
        </a:p>
      </dgm:t>
    </dgm:pt>
    <dgm:pt modelId="{9E57A4DC-D6E2-4B47-822E-0403C70FD182}" type="sibTrans" cxnId="{0F589127-D1F4-4D3A-9C0F-48F34590418D}">
      <dgm:prSet/>
      <dgm:spPr/>
      <dgm:t>
        <a:bodyPr/>
        <a:lstStyle/>
        <a:p>
          <a:endParaRPr lang="en-US"/>
        </a:p>
      </dgm:t>
    </dgm:pt>
    <dgm:pt modelId="{62998826-60DB-49ED-8D7D-FB0E881859D8}">
      <dgm:prSet phldrT="[Text]" custT="1"/>
      <dgm:spPr>
        <a:solidFill>
          <a:schemeClr val="bg2"/>
        </a:solidFill>
      </dgm:spPr>
      <dgm:t>
        <a:bodyPr/>
        <a:lstStyle/>
        <a:p>
          <a:r>
            <a:rPr lang="en-US" sz="1600" kern="1200" dirty="0">
              <a:solidFill>
                <a:srgbClr val="44546A">
                  <a:hueOff val="0"/>
                  <a:satOff val="0"/>
                  <a:lumOff val="0"/>
                  <a:alphaOff val="0"/>
                </a:srgbClr>
              </a:solidFill>
              <a:latin typeface="Calibri" panose="020F0502020204030204"/>
              <a:ea typeface="+mn-ea"/>
              <a:cs typeface="+mn-cs"/>
            </a:rPr>
            <a:t>Fit Sinusoid</a:t>
          </a:r>
        </a:p>
      </dgm:t>
    </dgm:pt>
    <dgm:pt modelId="{26B6E223-F8E3-48CB-9287-7DE41AA8DE0A}" type="parTrans" cxnId="{9FDCD6B3-F2A4-4F79-BC79-988CCAF7F29A}">
      <dgm:prSet/>
      <dgm:spPr/>
      <dgm:t>
        <a:bodyPr/>
        <a:lstStyle/>
        <a:p>
          <a:endParaRPr lang="en-US"/>
        </a:p>
      </dgm:t>
    </dgm:pt>
    <dgm:pt modelId="{E7AB49FC-F6DA-483F-8741-A2406365FFD3}" type="sibTrans" cxnId="{9FDCD6B3-F2A4-4F79-BC79-988CCAF7F29A}">
      <dgm:prSet/>
      <dgm:spPr/>
      <dgm:t>
        <a:bodyPr/>
        <a:lstStyle/>
        <a:p>
          <a:endParaRPr lang="en-US"/>
        </a:p>
      </dgm:t>
    </dgm:pt>
    <dgm:pt modelId="{A55A12C7-D931-45EF-965E-D7C53AB6574A}">
      <dgm:prSet phldrT="[Text]"/>
      <dgm:spPr/>
      <dgm:t>
        <a:bodyPr/>
        <a:lstStyle/>
        <a:p>
          <a:r>
            <a:rPr lang="en-US" dirty="0">
              <a:solidFill>
                <a:srgbClr val="44546A">
                  <a:hueOff val="0"/>
                  <a:satOff val="0"/>
                  <a:lumOff val="0"/>
                  <a:alphaOff val="0"/>
                </a:srgbClr>
              </a:solidFill>
              <a:latin typeface="Calibri" panose="020F0502020204030204"/>
              <a:ea typeface="+mn-ea"/>
              <a:cs typeface="+mn-cs"/>
            </a:rPr>
            <a:t>Probable Region</a:t>
          </a:r>
          <a:endParaRPr lang="en-US" dirty="0"/>
        </a:p>
      </dgm:t>
    </dgm:pt>
    <dgm:pt modelId="{CE384933-CF70-455F-913E-C703F283A043}" type="parTrans" cxnId="{A56A07C2-6657-44B4-9D96-F9C7EBB61AFC}">
      <dgm:prSet/>
      <dgm:spPr/>
      <dgm:t>
        <a:bodyPr/>
        <a:lstStyle/>
        <a:p>
          <a:endParaRPr lang="en-US"/>
        </a:p>
      </dgm:t>
    </dgm:pt>
    <dgm:pt modelId="{5BE83926-C2AA-4425-8876-661EFFD7ACDD}" type="sibTrans" cxnId="{A56A07C2-6657-44B4-9D96-F9C7EBB61AFC}">
      <dgm:prSet/>
      <dgm:spPr/>
      <dgm:t>
        <a:bodyPr/>
        <a:lstStyle/>
        <a:p>
          <a:endParaRPr lang="en-US"/>
        </a:p>
      </dgm:t>
    </dgm:pt>
    <dgm:pt modelId="{257C3989-9122-4F38-BB47-B6C0256F96F0}">
      <dgm:prSet/>
      <dgm:spPr/>
      <dgm:t>
        <a:bodyPr/>
        <a:lstStyle/>
        <a:p>
          <a:r>
            <a:rPr lang="en-US" dirty="0"/>
            <a:t>De-Trend</a:t>
          </a:r>
        </a:p>
      </dgm:t>
    </dgm:pt>
    <dgm:pt modelId="{EB6DFD9D-B41B-4F17-AAAF-57F129189DFF}" type="parTrans" cxnId="{758004A0-C0B5-4D3C-87F0-95D915978023}">
      <dgm:prSet/>
      <dgm:spPr/>
      <dgm:t>
        <a:bodyPr/>
        <a:lstStyle/>
        <a:p>
          <a:endParaRPr lang="en-US"/>
        </a:p>
      </dgm:t>
    </dgm:pt>
    <dgm:pt modelId="{F1662794-499D-4A7D-BB5E-ABCF68A0796B}" type="sibTrans" cxnId="{758004A0-C0B5-4D3C-87F0-95D915978023}">
      <dgm:prSet/>
      <dgm:spPr/>
      <dgm:t>
        <a:bodyPr/>
        <a:lstStyle/>
        <a:p>
          <a:endParaRPr lang="en-US"/>
        </a:p>
      </dgm:t>
    </dgm:pt>
    <dgm:pt modelId="{90982231-209E-42AF-9FEB-9AA085EFA583}">
      <dgm:prSet/>
      <dgm:spPr/>
      <dgm:t>
        <a:bodyPr/>
        <a:lstStyle/>
        <a:p>
          <a:r>
            <a:rPr lang="en-US" dirty="0"/>
            <a:t>Trimming</a:t>
          </a:r>
        </a:p>
      </dgm:t>
    </dgm:pt>
    <dgm:pt modelId="{A8721BF7-FFF2-4468-B575-6BE56023B471}" type="parTrans" cxnId="{E07C2E1D-3ECF-4761-93DF-82967ABAE9BA}">
      <dgm:prSet/>
      <dgm:spPr/>
      <dgm:t>
        <a:bodyPr/>
        <a:lstStyle/>
        <a:p>
          <a:endParaRPr lang="en-US"/>
        </a:p>
      </dgm:t>
    </dgm:pt>
    <dgm:pt modelId="{1D37777E-ADFB-4C61-90B6-1D1F19D9CF6F}" type="sibTrans" cxnId="{E07C2E1D-3ECF-4761-93DF-82967ABAE9BA}">
      <dgm:prSet/>
      <dgm:spPr/>
      <dgm:t>
        <a:bodyPr/>
        <a:lstStyle/>
        <a:p>
          <a:endParaRPr lang="en-US"/>
        </a:p>
      </dgm:t>
    </dgm:pt>
    <dgm:pt modelId="{56929E27-F003-4CF1-9502-B77B361532BA}">
      <dgm:prSet/>
      <dgm:spPr/>
      <dgm:t>
        <a:bodyPr/>
        <a:lstStyle/>
        <a:p>
          <a:r>
            <a:rPr lang="en-US" dirty="0"/>
            <a:t>Feature Extraction</a:t>
          </a:r>
        </a:p>
      </dgm:t>
    </dgm:pt>
    <dgm:pt modelId="{E1EC2023-A9F7-4A5B-A6A4-41F0821D1C90}" type="parTrans" cxnId="{96BA976D-D727-48F9-AA0F-B6420DACD1DE}">
      <dgm:prSet/>
      <dgm:spPr/>
      <dgm:t>
        <a:bodyPr/>
        <a:lstStyle/>
        <a:p>
          <a:endParaRPr lang="en-US"/>
        </a:p>
      </dgm:t>
    </dgm:pt>
    <dgm:pt modelId="{88F1EBC6-BB1A-436C-9EFE-3AFFFB64C430}" type="sibTrans" cxnId="{96BA976D-D727-48F9-AA0F-B6420DACD1DE}">
      <dgm:prSet/>
      <dgm:spPr/>
      <dgm:t>
        <a:bodyPr/>
        <a:lstStyle/>
        <a:p>
          <a:endParaRPr lang="en-US"/>
        </a:p>
      </dgm:t>
    </dgm:pt>
    <dgm:pt modelId="{10573BDC-D1BC-4C0E-A5A3-A2E0DA684CB8}">
      <dgm:prSet/>
      <dgm:spPr/>
      <dgm:t>
        <a:bodyPr/>
        <a:lstStyle/>
        <a:p>
          <a:r>
            <a:rPr lang="en-US" dirty="0"/>
            <a:t>Denoising</a:t>
          </a:r>
        </a:p>
      </dgm:t>
    </dgm:pt>
    <dgm:pt modelId="{0F9C9713-B4B7-4681-A5F5-F8CFED1D7C4E}" type="parTrans" cxnId="{1E44F8E5-CD71-4B1A-9639-9EE7F2250094}">
      <dgm:prSet/>
      <dgm:spPr/>
      <dgm:t>
        <a:bodyPr/>
        <a:lstStyle/>
        <a:p>
          <a:endParaRPr lang="en-US"/>
        </a:p>
      </dgm:t>
    </dgm:pt>
    <dgm:pt modelId="{C7EEBAB6-AFB4-4FB5-9881-B22521C11E23}" type="sibTrans" cxnId="{1E44F8E5-CD71-4B1A-9639-9EE7F2250094}">
      <dgm:prSet/>
      <dgm:spPr/>
      <dgm:t>
        <a:bodyPr/>
        <a:lstStyle/>
        <a:p>
          <a:endParaRPr lang="en-US"/>
        </a:p>
      </dgm:t>
    </dgm:pt>
    <dgm:pt modelId="{0DD2C90D-8DB6-4387-B66C-92BE0AF33617}" type="pres">
      <dgm:prSet presAssocID="{EA48F90E-5EFF-454B-89ED-5BEC276139AE}" presName="Name0" presStyleCnt="0">
        <dgm:presLayoutVars>
          <dgm:dir/>
          <dgm:resizeHandles val="exact"/>
        </dgm:presLayoutVars>
      </dgm:prSet>
      <dgm:spPr/>
    </dgm:pt>
    <dgm:pt modelId="{D3404606-E430-4F86-B60F-160D996F5B05}" type="pres">
      <dgm:prSet presAssocID="{FF8A4AAC-CCC2-45AE-A298-FAF30BDE9850}" presName="node" presStyleLbl="node1" presStyleIdx="0" presStyleCnt="7">
        <dgm:presLayoutVars>
          <dgm:bulletEnabled val="1"/>
        </dgm:presLayoutVars>
      </dgm:prSet>
      <dgm:spPr/>
    </dgm:pt>
    <dgm:pt modelId="{038BB472-71DB-4108-AA93-1E4591F3252F}" type="pres">
      <dgm:prSet presAssocID="{9E57A4DC-D6E2-4B47-822E-0403C70FD182}" presName="sibTrans" presStyleLbl="sibTrans2D1" presStyleIdx="0" presStyleCnt="6"/>
      <dgm:spPr/>
    </dgm:pt>
    <dgm:pt modelId="{5D46C515-59A6-463F-9C2C-296870DB3216}" type="pres">
      <dgm:prSet presAssocID="{9E57A4DC-D6E2-4B47-822E-0403C70FD182}" presName="connectorText" presStyleLbl="sibTrans2D1" presStyleIdx="0" presStyleCnt="6"/>
      <dgm:spPr/>
    </dgm:pt>
    <dgm:pt modelId="{E819441A-18E4-4FC9-B4ED-620606EB395B}" type="pres">
      <dgm:prSet presAssocID="{10573BDC-D1BC-4C0E-A5A3-A2E0DA684CB8}" presName="node" presStyleLbl="node1" presStyleIdx="1" presStyleCnt="7">
        <dgm:presLayoutVars>
          <dgm:bulletEnabled val="1"/>
        </dgm:presLayoutVars>
      </dgm:prSet>
      <dgm:spPr/>
    </dgm:pt>
    <dgm:pt modelId="{C83B7108-87CB-455D-94A7-03125EFBED89}" type="pres">
      <dgm:prSet presAssocID="{C7EEBAB6-AFB4-4FB5-9881-B22521C11E23}" presName="sibTrans" presStyleLbl="sibTrans2D1" presStyleIdx="1" presStyleCnt="6"/>
      <dgm:spPr/>
    </dgm:pt>
    <dgm:pt modelId="{90670A92-BBE2-49AD-8E04-7544EE9D7B25}" type="pres">
      <dgm:prSet presAssocID="{C7EEBAB6-AFB4-4FB5-9881-B22521C11E23}" presName="connectorText" presStyleLbl="sibTrans2D1" presStyleIdx="1" presStyleCnt="6"/>
      <dgm:spPr/>
    </dgm:pt>
    <dgm:pt modelId="{098D64B9-4C1B-403A-AF9C-203E11833E8A}" type="pres">
      <dgm:prSet presAssocID="{62998826-60DB-49ED-8D7D-FB0E881859D8}" presName="node" presStyleLbl="node1" presStyleIdx="2" presStyleCnt="7">
        <dgm:presLayoutVars>
          <dgm:bulletEnabled val="1"/>
        </dgm:presLayoutVars>
      </dgm:prSet>
      <dgm:spPr/>
    </dgm:pt>
    <dgm:pt modelId="{2D6157F5-5B46-40A6-B9E1-401BF9D62A92}" type="pres">
      <dgm:prSet presAssocID="{E7AB49FC-F6DA-483F-8741-A2406365FFD3}" presName="sibTrans" presStyleLbl="sibTrans2D1" presStyleIdx="2" presStyleCnt="6"/>
      <dgm:spPr/>
    </dgm:pt>
    <dgm:pt modelId="{B3454C68-B402-4595-816C-FEA573E3556A}" type="pres">
      <dgm:prSet presAssocID="{E7AB49FC-F6DA-483F-8741-A2406365FFD3}" presName="connectorText" presStyleLbl="sibTrans2D1" presStyleIdx="2" presStyleCnt="6"/>
      <dgm:spPr/>
    </dgm:pt>
    <dgm:pt modelId="{AA425E45-D846-41BB-9162-BAAB3D7C4558}" type="pres">
      <dgm:prSet presAssocID="{A55A12C7-D931-45EF-965E-D7C53AB6574A}" presName="node" presStyleLbl="node1" presStyleIdx="3" presStyleCnt="7">
        <dgm:presLayoutVars>
          <dgm:bulletEnabled val="1"/>
        </dgm:presLayoutVars>
      </dgm:prSet>
      <dgm:spPr/>
    </dgm:pt>
    <dgm:pt modelId="{57B780DF-AFB5-4699-8D8F-3D41AE422234}" type="pres">
      <dgm:prSet presAssocID="{5BE83926-C2AA-4425-8876-661EFFD7ACDD}" presName="sibTrans" presStyleLbl="sibTrans2D1" presStyleIdx="3" presStyleCnt="6"/>
      <dgm:spPr/>
    </dgm:pt>
    <dgm:pt modelId="{10B1013A-DAF8-459C-8705-D786DCCC2968}" type="pres">
      <dgm:prSet presAssocID="{5BE83926-C2AA-4425-8876-661EFFD7ACDD}" presName="connectorText" presStyleLbl="sibTrans2D1" presStyleIdx="3" presStyleCnt="6"/>
      <dgm:spPr/>
    </dgm:pt>
    <dgm:pt modelId="{F0D983D4-91CF-456D-AD5E-52EF8F378E5D}" type="pres">
      <dgm:prSet presAssocID="{257C3989-9122-4F38-BB47-B6C0256F96F0}" presName="node" presStyleLbl="node1" presStyleIdx="4" presStyleCnt="7">
        <dgm:presLayoutVars>
          <dgm:bulletEnabled val="1"/>
        </dgm:presLayoutVars>
      </dgm:prSet>
      <dgm:spPr/>
    </dgm:pt>
    <dgm:pt modelId="{D7FC8D5C-1390-45B1-8C7B-6EC8E4E9DB69}" type="pres">
      <dgm:prSet presAssocID="{F1662794-499D-4A7D-BB5E-ABCF68A0796B}" presName="sibTrans" presStyleLbl="sibTrans2D1" presStyleIdx="4" presStyleCnt="6"/>
      <dgm:spPr/>
    </dgm:pt>
    <dgm:pt modelId="{ACE58DC0-F862-4CFA-BD58-B2DA03B7A853}" type="pres">
      <dgm:prSet presAssocID="{F1662794-499D-4A7D-BB5E-ABCF68A0796B}" presName="connectorText" presStyleLbl="sibTrans2D1" presStyleIdx="4" presStyleCnt="6"/>
      <dgm:spPr/>
    </dgm:pt>
    <dgm:pt modelId="{B25C1B26-0577-4748-9A47-7F0E783A86F6}" type="pres">
      <dgm:prSet presAssocID="{90982231-209E-42AF-9FEB-9AA085EFA583}" presName="node" presStyleLbl="node1" presStyleIdx="5" presStyleCnt="7">
        <dgm:presLayoutVars>
          <dgm:bulletEnabled val="1"/>
        </dgm:presLayoutVars>
      </dgm:prSet>
      <dgm:spPr/>
    </dgm:pt>
    <dgm:pt modelId="{CA5A7CDB-C9F1-40FC-8AAB-FBB289C092B7}" type="pres">
      <dgm:prSet presAssocID="{1D37777E-ADFB-4C61-90B6-1D1F19D9CF6F}" presName="sibTrans" presStyleLbl="sibTrans2D1" presStyleIdx="5" presStyleCnt="6"/>
      <dgm:spPr/>
    </dgm:pt>
    <dgm:pt modelId="{73479DFA-EC8A-42E8-91E0-37ECFF836140}" type="pres">
      <dgm:prSet presAssocID="{1D37777E-ADFB-4C61-90B6-1D1F19D9CF6F}" presName="connectorText" presStyleLbl="sibTrans2D1" presStyleIdx="5" presStyleCnt="6"/>
      <dgm:spPr/>
    </dgm:pt>
    <dgm:pt modelId="{E901D985-AD3A-48F8-993B-DC7FD5BD5ED9}" type="pres">
      <dgm:prSet presAssocID="{56929E27-F003-4CF1-9502-B77B361532BA}" presName="node" presStyleLbl="node1" presStyleIdx="6" presStyleCnt="7">
        <dgm:presLayoutVars>
          <dgm:bulletEnabled val="1"/>
        </dgm:presLayoutVars>
      </dgm:prSet>
      <dgm:spPr/>
    </dgm:pt>
  </dgm:ptLst>
  <dgm:cxnLst>
    <dgm:cxn modelId="{929CD502-7BE1-47AD-BB2C-6387426C61D3}" type="presOf" srcId="{C7EEBAB6-AFB4-4FB5-9881-B22521C11E23}" destId="{90670A92-BBE2-49AD-8E04-7544EE9D7B25}" srcOrd="1" destOrd="0" presId="urn:microsoft.com/office/officeart/2005/8/layout/process1"/>
    <dgm:cxn modelId="{19231B0A-0DC1-48B6-BA24-0B996527B08F}" type="presOf" srcId="{5BE83926-C2AA-4425-8876-661EFFD7ACDD}" destId="{57B780DF-AFB5-4699-8D8F-3D41AE422234}" srcOrd="0" destOrd="0" presId="urn:microsoft.com/office/officeart/2005/8/layout/process1"/>
    <dgm:cxn modelId="{11BC4C17-B0AA-421E-A945-08705B158B49}" type="presOf" srcId="{F1662794-499D-4A7D-BB5E-ABCF68A0796B}" destId="{D7FC8D5C-1390-45B1-8C7B-6EC8E4E9DB69}" srcOrd="0" destOrd="0" presId="urn:microsoft.com/office/officeart/2005/8/layout/process1"/>
    <dgm:cxn modelId="{E07C2E1D-3ECF-4761-93DF-82967ABAE9BA}" srcId="{EA48F90E-5EFF-454B-89ED-5BEC276139AE}" destId="{90982231-209E-42AF-9FEB-9AA085EFA583}" srcOrd="5" destOrd="0" parTransId="{A8721BF7-FFF2-4468-B575-6BE56023B471}" sibTransId="{1D37777E-ADFB-4C61-90B6-1D1F19D9CF6F}"/>
    <dgm:cxn modelId="{0F589127-D1F4-4D3A-9C0F-48F34590418D}" srcId="{EA48F90E-5EFF-454B-89ED-5BEC276139AE}" destId="{FF8A4AAC-CCC2-45AE-A298-FAF30BDE9850}" srcOrd="0" destOrd="0" parTransId="{DCF95B3C-96C3-423A-B2D1-4BFBF0A1F222}" sibTransId="{9E57A4DC-D6E2-4B47-822E-0403C70FD182}"/>
    <dgm:cxn modelId="{34CE7D32-2C60-480F-9E20-DDDD60BBF0B5}" type="presOf" srcId="{5BE83926-C2AA-4425-8876-661EFFD7ACDD}" destId="{10B1013A-DAF8-459C-8705-D786DCCC2968}" srcOrd="1" destOrd="0" presId="urn:microsoft.com/office/officeart/2005/8/layout/process1"/>
    <dgm:cxn modelId="{42A5455F-78C6-4E7B-AFFF-C45DAFE5AA7A}" type="presOf" srcId="{56929E27-F003-4CF1-9502-B77B361532BA}" destId="{E901D985-AD3A-48F8-993B-DC7FD5BD5ED9}" srcOrd="0" destOrd="0" presId="urn:microsoft.com/office/officeart/2005/8/layout/process1"/>
    <dgm:cxn modelId="{E8A84268-503D-40A4-ACE2-91D61C127546}" type="presOf" srcId="{EA48F90E-5EFF-454B-89ED-5BEC276139AE}" destId="{0DD2C90D-8DB6-4387-B66C-92BE0AF33617}" srcOrd="0" destOrd="0" presId="urn:microsoft.com/office/officeart/2005/8/layout/process1"/>
    <dgm:cxn modelId="{A31E9A6C-C98C-40ED-8599-27C36259C9EB}" type="presOf" srcId="{257C3989-9122-4F38-BB47-B6C0256F96F0}" destId="{F0D983D4-91CF-456D-AD5E-52EF8F378E5D}" srcOrd="0" destOrd="0" presId="urn:microsoft.com/office/officeart/2005/8/layout/process1"/>
    <dgm:cxn modelId="{AB928F4D-A840-4030-8DDF-8EC094DCF453}" type="presOf" srcId="{E7AB49FC-F6DA-483F-8741-A2406365FFD3}" destId="{2D6157F5-5B46-40A6-B9E1-401BF9D62A92}" srcOrd="0" destOrd="0" presId="urn:microsoft.com/office/officeart/2005/8/layout/process1"/>
    <dgm:cxn modelId="{96BA976D-D727-48F9-AA0F-B6420DACD1DE}" srcId="{EA48F90E-5EFF-454B-89ED-5BEC276139AE}" destId="{56929E27-F003-4CF1-9502-B77B361532BA}" srcOrd="6" destOrd="0" parTransId="{E1EC2023-A9F7-4A5B-A6A4-41F0821D1C90}" sibTransId="{88F1EBC6-BB1A-436C-9EFE-3AFFFB64C430}"/>
    <dgm:cxn modelId="{C2931588-5B79-4086-83EB-FB120BF94C71}" type="presOf" srcId="{C7EEBAB6-AFB4-4FB5-9881-B22521C11E23}" destId="{C83B7108-87CB-455D-94A7-03125EFBED89}" srcOrd="0" destOrd="0" presId="urn:microsoft.com/office/officeart/2005/8/layout/process1"/>
    <dgm:cxn modelId="{A9384896-A7D1-404B-BC3E-E107820AACE2}" type="presOf" srcId="{A55A12C7-D931-45EF-965E-D7C53AB6574A}" destId="{AA425E45-D846-41BB-9162-BAAB3D7C4558}" srcOrd="0" destOrd="0" presId="urn:microsoft.com/office/officeart/2005/8/layout/process1"/>
    <dgm:cxn modelId="{758004A0-C0B5-4D3C-87F0-95D915978023}" srcId="{EA48F90E-5EFF-454B-89ED-5BEC276139AE}" destId="{257C3989-9122-4F38-BB47-B6C0256F96F0}" srcOrd="4" destOrd="0" parTransId="{EB6DFD9D-B41B-4F17-AAAF-57F129189DFF}" sibTransId="{F1662794-499D-4A7D-BB5E-ABCF68A0796B}"/>
    <dgm:cxn modelId="{61D883A4-BE1C-4630-B869-0DADF2AFA9A6}" type="presOf" srcId="{10573BDC-D1BC-4C0E-A5A3-A2E0DA684CB8}" destId="{E819441A-18E4-4FC9-B4ED-620606EB395B}" srcOrd="0" destOrd="0" presId="urn:microsoft.com/office/officeart/2005/8/layout/process1"/>
    <dgm:cxn modelId="{9FDCD6B3-F2A4-4F79-BC79-988CCAF7F29A}" srcId="{EA48F90E-5EFF-454B-89ED-5BEC276139AE}" destId="{62998826-60DB-49ED-8D7D-FB0E881859D8}" srcOrd="2" destOrd="0" parTransId="{26B6E223-F8E3-48CB-9287-7DE41AA8DE0A}" sibTransId="{E7AB49FC-F6DA-483F-8741-A2406365FFD3}"/>
    <dgm:cxn modelId="{A56A07C2-6657-44B4-9D96-F9C7EBB61AFC}" srcId="{EA48F90E-5EFF-454B-89ED-5BEC276139AE}" destId="{A55A12C7-D931-45EF-965E-D7C53AB6574A}" srcOrd="3" destOrd="0" parTransId="{CE384933-CF70-455F-913E-C703F283A043}" sibTransId="{5BE83926-C2AA-4425-8876-661EFFD7ACDD}"/>
    <dgm:cxn modelId="{F87402D2-16B9-4D87-A71D-1517A7776E94}" type="presOf" srcId="{1D37777E-ADFB-4C61-90B6-1D1F19D9CF6F}" destId="{73479DFA-EC8A-42E8-91E0-37ECFF836140}" srcOrd="1" destOrd="0" presId="urn:microsoft.com/office/officeart/2005/8/layout/process1"/>
    <dgm:cxn modelId="{AACA01D6-AD29-4BD4-8101-A20B73684D73}" type="presOf" srcId="{1D37777E-ADFB-4C61-90B6-1D1F19D9CF6F}" destId="{CA5A7CDB-C9F1-40FC-8AAB-FBB289C092B7}" srcOrd="0" destOrd="0" presId="urn:microsoft.com/office/officeart/2005/8/layout/process1"/>
    <dgm:cxn modelId="{517CE7DD-4333-46FB-A4E4-BDF481C4BD15}" type="presOf" srcId="{62998826-60DB-49ED-8D7D-FB0E881859D8}" destId="{098D64B9-4C1B-403A-AF9C-203E11833E8A}" srcOrd="0" destOrd="0" presId="urn:microsoft.com/office/officeart/2005/8/layout/process1"/>
    <dgm:cxn modelId="{F189E3E4-69E6-44B9-B445-E92EB3B44487}" type="presOf" srcId="{E7AB49FC-F6DA-483F-8741-A2406365FFD3}" destId="{B3454C68-B402-4595-816C-FEA573E3556A}" srcOrd="1" destOrd="0" presId="urn:microsoft.com/office/officeart/2005/8/layout/process1"/>
    <dgm:cxn modelId="{1E44F8E5-CD71-4B1A-9639-9EE7F2250094}" srcId="{EA48F90E-5EFF-454B-89ED-5BEC276139AE}" destId="{10573BDC-D1BC-4C0E-A5A3-A2E0DA684CB8}" srcOrd="1" destOrd="0" parTransId="{0F9C9713-B4B7-4681-A5F5-F8CFED1D7C4E}" sibTransId="{C7EEBAB6-AFB4-4FB5-9881-B22521C11E23}"/>
    <dgm:cxn modelId="{E03DF6EA-B9D2-4784-ADFF-E115D9AF4920}" type="presOf" srcId="{9E57A4DC-D6E2-4B47-822E-0403C70FD182}" destId="{5D46C515-59A6-463F-9C2C-296870DB3216}" srcOrd="1" destOrd="0" presId="urn:microsoft.com/office/officeart/2005/8/layout/process1"/>
    <dgm:cxn modelId="{32367AF0-1575-4444-B00F-D166D062C99D}" type="presOf" srcId="{9E57A4DC-D6E2-4B47-822E-0403C70FD182}" destId="{038BB472-71DB-4108-AA93-1E4591F3252F}" srcOrd="0" destOrd="0" presId="urn:microsoft.com/office/officeart/2005/8/layout/process1"/>
    <dgm:cxn modelId="{925435F5-2DED-4711-9FA4-D77F4A90C515}" type="presOf" srcId="{90982231-209E-42AF-9FEB-9AA085EFA583}" destId="{B25C1B26-0577-4748-9A47-7F0E783A86F6}" srcOrd="0" destOrd="0" presId="urn:microsoft.com/office/officeart/2005/8/layout/process1"/>
    <dgm:cxn modelId="{4E0FF6FA-927E-473A-8BF3-516B19CB8735}" type="presOf" srcId="{FF8A4AAC-CCC2-45AE-A298-FAF30BDE9850}" destId="{D3404606-E430-4F86-B60F-160D996F5B05}" srcOrd="0" destOrd="0" presId="urn:microsoft.com/office/officeart/2005/8/layout/process1"/>
    <dgm:cxn modelId="{D34FEEFF-0821-4E9A-B7DD-9437E8CE7F76}" type="presOf" srcId="{F1662794-499D-4A7D-BB5E-ABCF68A0796B}" destId="{ACE58DC0-F862-4CFA-BD58-B2DA03B7A853}" srcOrd="1" destOrd="0" presId="urn:microsoft.com/office/officeart/2005/8/layout/process1"/>
    <dgm:cxn modelId="{3ECF7F16-A558-4C65-BA2E-D7ED69238363}" type="presParOf" srcId="{0DD2C90D-8DB6-4387-B66C-92BE0AF33617}" destId="{D3404606-E430-4F86-B60F-160D996F5B05}" srcOrd="0" destOrd="0" presId="urn:microsoft.com/office/officeart/2005/8/layout/process1"/>
    <dgm:cxn modelId="{37880BE6-206B-4708-BBD0-47BC45EFDB0D}" type="presParOf" srcId="{0DD2C90D-8DB6-4387-B66C-92BE0AF33617}" destId="{038BB472-71DB-4108-AA93-1E4591F3252F}" srcOrd="1" destOrd="0" presId="urn:microsoft.com/office/officeart/2005/8/layout/process1"/>
    <dgm:cxn modelId="{88AECD82-A644-4989-AE34-7724516B4B73}" type="presParOf" srcId="{038BB472-71DB-4108-AA93-1E4591F3252F}" destId="{5D46C515-59A6-463F-9C2C-296870DB3216}" srcOrd="0" destOrd="0" presId="urn:microsoft.com/office/officeart/2005/8/layout/process1"/>
    <dgm:cxn modelId="{AA1292AF-9D83-4BF3-A2FD-4752456D6C07}" type="presParOf" srcId="{0DD2C90D-8DB6-4387-B66C-92BE0AF33617}" destId="{E819441A-18E4-4FC9-B4ED-620606EB395B}" srcOrd="2" destOrd="0" presId="urn:microsoft.com/office/officeart/2005/8/layout/process1"/>
    <dgm:cxn modelId="{56A0065F-EDF6-413E-8D3B-D53BF8B38F79}" type="presParOf" srcId="{0DD2C90D-8DB6-4387-B66C-92BE0AF33617}" destId="{C83B7108-87CB-455D-94A7-03125EFBED89}" srcOrd="3" destOrd="0" presId="urn:microsoft.com/office/officeart/2005/8/layout/process1"/>
    <dgm:cxn modelId="{AEB510CE-8248-4245-A168-CCFBB359B64B}" type="presParOf" srcId="{C83B7108-87CB-455D-94A7-03125EFBED89}" destId="{90670A92-BBE2-49AD-8E04-7544EE9D7B25}" srcOrd="0" destOrd="0" presId="urn:microsoft.com/office/officeart/2005/8/layout/process1"/>
    <dgm:cxn modelId="{42526478-C38F-4B24-9CC3-8D4074C22E5E}" type="presParOf" srcId="{0DD2C90D-8DB6-4387-B66C-92BE0AF33617}" destId="{098D64B9-4C1B-403A-AF9C-203E11833E8A}" srcOrd="4" destOrd="0" presId="urn:microsoft.com/office/officeart/2005/8/layout/process1"/>
    <dgm:cxn modelId="{B41BFB7D-AADA-42C3-A52F-BDFDA4B68F3A}" type="presParOf" srcId="{0DD2C90D-8DB6-4387-B66C-92BE0AF33617}" destId="{2D6157F5-5B46-40A6-B9E1-401BF9D62A92}" srcOrd="5" destOrd="0" presId="urn:microsoft.com/office/officeart/2005/8/layout/process1"/>
    <dgm:cxn modelId="{36C45B72-8C6B-449D-B29B-D929F822901D}" type="presParOf" srcId="{2D6157F5-5B46-40A6-B9E1-401BF9D62A92}" destId="{B3454C68-B402-4595-816C-FEA573E3556A}" srcOrd="0" destOrd="0" presId="urn:microsoft.com/office/officeart/2005/8/layout/process1"/>
    <dgm:cxn modelId="{9FF8614B-8690-441F-9320-B6589E9B8871}" type="presParOf" srcId="{0DD2C90D-8DB6-4387-B66C-92BE0AF33617}" destId="{AA425E45-D846-41BB-9162-BAAB3D7C4558}" srcOrd="6" destOrd="0" presId="urn:microsoft.com/office/officeart/2005/8/layout/process1"/>
    <dgm:cxn modelId="{B1599326-3412-4AB8-AEEA-946BDCD4140D}" type="presParOf" srcId="{0DD2C90D-8DB6-4387-B66C-92BE0AF33617}" destId="{57B780DF-AFB5-4699-8D8F-3D41AE422234}" srcOrd="7" destOrd="0" presId="urn:microsoft.com/office/officeart/2005/8/layout/process1"/>
    <dgm:cxn modelId="{334F2268-1D54-4251-BA24-F916498E4A4F}" type="presParOf" srcId="{57B780DF-AFB5-4699-8D8F-3D41AE422234}" destId="{10B1013A-DAF8-459C-8705-D786DCCC2968}" srcOrd="0" destOrd="0" presId="urn:microsoft.com/office/officeart/2005/8/layout/process1"/>
    <dgm:cxn modelId="{4E15F617-FED2-401B-90E4-97581FB6AC39}" type="presParOf" srcId="{0DD2C90D-8DB6-4387-B66C-92BE0AF33617}" destId="{F0D983D4-91CF-456D-AD5E-52EF8F378E5D}" srcOrd="8" destOrd="0" presId="urn:microsoft.com/office/officeart/2005/8/layout/process1"/>
    <dgm:cxn modelId="{28B13F10-8520-4CAC-A026-85EC255EFB30}" type="presParOf" srcId="{0DD2C90D-8DB6-4387-B66C-92BE0AF33617}" destId="{D7FC8D5C-1390-45B1-8C7B-6EC8E4E9DB69}" srcOrd="9" destOrd="0" presId="urn:microsoft.com/office/officeart/2005/8/layout/process1"/>
    <dgm:cxn modelId="{6D6C8016-884F-49C6-A60E-4BF47A8130A4}" type="presParOf" srcId="{D7FC8D5C-1390-45B1-8C7B-6EC8E4E9DB69}" destId="{ACE58DC0-F862-4CFA-BD58-B2DA03B7A853}" srcOrd="0" destOrd="0" presId="urn:microsoft.com/office/officeart/2005/8/layout/process1"/>
    <dgm:cxn modelId="{066E9A78-3BA8-4DC3-A391-33CFDB937905}" type="presParOf" srcId="{0DD2C90D-8DB6-4387-B66C-92BE0AF33617}" destId="{B25C1B26-0577-4748-9A47-7F0E783A86F6}" srcOrd="10" destOrd="0" presId="urn:microsoft.com/office/officeart/2005/8/layout/process1"/>
    <dgm:cxn modelId="{C658A6F9-AFD7-4FFD-90C6-E9C7C25DDCCB}" type="presParOf" srcId="{0DD2C90D-8DB6-4387-B66C-92BE0AF33617}" destId="{CA5A7CDB-C9F1-40FC-8AAB-FBB289C092B7}" srcOrd="11" destOrd="0" presId="urn:microsoft.com/office/officeart/2005/8/layout/process1"/>
    <dgm:cxn modelId="{3F826EED-0682-4985-9E3E-E38387FC119D}" type="presParOf" srcId="{CA5A7CDB-C9F1-40FC-8AAB-FBB289C092B7}" destId="{73479DFA-EC8A-42E8-91E0-37ECFF836140}" srcOrd="0" destOrd="0" presId="urn:microsoft.com/office/officeart/2005/8/layout/process1"/>
    <dgm:cxn modelId="{8C149F97-C924-4F8A-8AB3-78D6AB467C2F}" type="presParOf" srcId="{0DD2C90D-8DB6-4387-B66C-92BE0AF33617}" destId="{E901D985-AD3A-48F8-993B-DC7FD5BD5ED9}" srcOrd="1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48F90E-5EFF-454B-89ED-5BEC276139AE}" type="doc">
      <dgm:prSet loTypeId="urn:microsoft.com/office/officeart/2005/8/layout/process1" loCatId="process" qsTypeId="urn:microsoft.com/office/officeart/2005/8/quickstyle/simple3" qsCatId="simple" csTypeId="urn:microsoft.com/office/officeart/2005/8/colors/accent0_2" csCatId="mainScheme" phldr="1"/>
      <dgm:spPr/>
    </dgm:pt>
    <dgm:pt modelId="{FF8A4AAC-CCC2-45AE-A298-FAF30BDE9850}">
      <dgm:prSet phldrT="[Text]"/>
      <dgm:spPr/>
      <dgm:t>
        <a:bodyPr/>
        <a:lstStyle/>
        <a:p>
          <a:r>
            <a:rPr lang="en-US" dirty="0"/>
            <a:t>Raw Signal</a:t>
          </a:r>
        </a:p>
      </dgm:t>
    </dgm:pt>
    <dgm:pt modelId="{DCF95B3C-96C3-423A-B2D1-4BFBF0A1F222}" type="parTrans" cxnId="{0F589127-D1F4-4D3A-9C0F-48F34590418D}">
      <dgm:prSet/>
      <dgm:spPr/>
      <dgm:t>
        <a:bodyPr/>
        <a:lstStyle/>
        <a:p>
          <a:endParaRPr lang="en-US"/>
        </a:p>
      </dgm:t>
    </dgm:pt>
    <dgm:pt modelId="{9E57A4DC-D6E2-4B47-822E-0403C70FD182}" type="sibTrans" cxnId="{0F589127-D1F4-4D3A-9C0F-48F34590418D}">
      <dgm:prSet/>
      <dgm:spPr/>
      <dgm:t>
        <a:bodyPr/>
        <a:lstStyle/>
        <a:p>
          <a:endParaRPr lang="en-US"/>
        </a:p>
      </dgm:t>
    </dgm:pt>
    <dgm:pt modelId="{62998826-60DB-49ED-8D7D-FB0E881859D8}">
      <dgm:prSet phldrT="[Text]" custT="1"/>
      <dgm:spPr/>
      <dgm:t>
        <a:bodyPr/>
        <a:lstStyle/>
        <a:p>
          <a:r>
            <a:rPr lang="en-US" sz="1600" kern="1200" dirty="0">
              <a:solidFill>
                <a:srgbClr val="44546A">
                  <a:hueOff val="0"/>
                  <a:satOff val="0"/>
                  <a:lumOff val="0"/>
                  <a:alphaOff val="0"/>
                </a:srgbClr>
              </a:solidFill>
              <a:latin typeface="Calibri" panose="020F0502020204030204"/>
              <a:ea typeface="+mn-ea"/>
              <a:cs typeface="+mn-cs"/>
            </a:rPr>
            <a:t>Fit Sinusoid</a:t>
          </a:r>
        </a:p>
      </dgm:t>
    </dgm:pt>
    <dgm:pt modelId="{26B6E223-F8E3-48CB-9287-7DE41AA8DE0A}" type="parTrans" cxnId="{9FDCD6B3-F2A4-4F79-BC79-988CCAF7F29A}">
      <dgm:prSet/>
      <dgm:spPr/>
      <dgm:t>
        <a:bodyPr/>
        <a:lstStyle/>
        <a:p>
          <a:endParaRPr lang="en-US"/>
        </a:p>
      </dgm:t>
    </dgm:pt>
    <dgm:pt modelId="{E7AB49FC-F6DA-483F-8741-A2406365FFD3}" type="sibTrans" cxnId="{9FDCD6B3-F2A4-4F79-BC79-988CCAF7F29A}">
      <dgm:prSet/>
      <dgm:spPr/>
      <dgm:t>
        <a:bodyPr/>
        <a:lstStyle/>
        <a:p>
          <a:endParaRPr lang="en-US"/>
        </a:p>
      </dgm:t>
    </dgm:pt>
    <dgm:pt modelId="{A55A12C7-D931-45EF-965E-D7C53AB6574A}">
      <dgm:prSet phldrT="[Text]"/>
      <dgm:spPr>
        <a:solidFill>
          <a:schemeClr val="bg2"/>
        </a:solidFill>
      </dgm:spPr>
      <dgm:t>
        <a:bodyPr/>
        <a:lstStyle/>
        <a:p>
          <a:r>
            <a:rPr lang="en-US" dirty="0">
              <a:solidFill>
                <a:srgbClr val="44546A">
                  <a:hueOff val="0"/>
                  <a:satOff val="0"/>
                  <a:lumOff val="0"/>
                  <a:alphaOff val="0"/>
                </a:srgbClr>
              </a:solidFill>
              <a:latin typeface="Calibri" panose="020F0502020204030204"/>
              <a:ea typeface="+mn-ea"/>
              <a:cs typeface="+mn-cs"/>
            </a:rPr>
            <a:t>Probable Region</a:t>
          </a:r>
          <a:endParaRPr lang="en-US" dirty="0"/>
        </a:p>
      </dgm:t>
    </dgm:pt>
    <dgm:pt modelId="{CE384933-CF70-455F-913E-C703F283A043}" type="parTrans" cxnId="{A56A07C2-6657-44B4-9D96-F9C7EBB61AFC}">
      <dgm:prSet/>
      <dgm:spPr/>
      <dgm:t>
        <a:bodyPr/>
        <a:lstStyle/>
        <a:p>
          <a:endParaRPr lang="en-US"/>
        </a:p>
      </dgm:t>
    </dgm:pt>
    <dgm:pt modelId="{5BE83926-C2AA-4425-8876-661EFFD7ACDD}" type="sibTrans" cxnId="{A56A07C2-6657-44B4-9D96-F9C7EBB61AFC}">
      <dgm:prSet/>
      <dgm:spPr/>
      <dgm:t>
        <a:bodyPr/>
        <a:lstStyle/>
        <a:p>
          <a:endParaRPr lang="en-US"/>
        </a:p>
      </dgm:t>
    </dgm:pt>
    <dgm:pt modelId="{257C3989-9122-4F38-BB47-B6C0256F96F0}">
      <dgm:prSet/>
      <dgm:spPr/>
      <dgm:t>
        <a:bodyPr/>
        <a:lstStyle/>
        <a:p>
          <a:r>
            <a:rPr lang="en-US" dirty="0"/>
            <a:t>De-Trend</a:t>
          </a:r>
        </a:p>
      </dgm:t>
    </dgm:pt>
    <dgm:pt modelId="{EB6DFD9D-B41B-4F17-AAAF-57F129189DFF}" type="parTrans" cxnId="{758004A0-C0B5-4D3C-87F0-95D915978023}">
      <dgm:prSet/>
      <dgm:spPr/>
      <dgm:t>
        <a:bodyPr/>
        <a:lstStyle/>
        <a:p>
          <a:endParaRPr lang="en-US"/>
        </a:p>
      </dgm:t>
    </dgm:pt>
    <dgm:pt modelId="{F1662794-499D-4A7D-BB5E-ABCF68A0796B}" type="sibTrans" cxnId="{758004A0-C0B5-4D3C-87F0-95D915978023}">
      <dgm:prSet/>
      <dgm:spPr/>
      <dgm:t>
        <a:bodyPr/>
        <a:lstStyle/>
        <a:p>
          <a:endParaRPr lang="en-US"/>
        </a:p>
      </dgm:t>
    </dgm:pt>
    <dgm:pt modelId="{90982231-209E-42AF-9FEB-9AA085EFA583}">
      <dgm:prSet/>
      <dgm:spPr/>
      <dgm:t>
        <a:bodyPr/>
        <a:lstStyle/>
        <a:p>
          <a:r>
            <a:rPr lang="en-US" dirty="0"/>
            <a:t>Trimming</a:t>
          </a:r>
        </a:p>
      </dgm:t>
    </dgm:pt>
    <dgm:pt modelId="{A8721BF7-FFF2-4468-B575-6BE56023B471}" type="parTrans" cxnId="{E07C2E1D-3ECF-4761-93DF-82967ABAE9BA}">
      <dgm:prSet/>
      <dgm:spPr/>
      <dgm:t>
        <a:bodyPr/>
        <a:lstStyle/>
        <a:p>
          <a:endParaRPr lang="en-US"/>
        </a:p>
      </dgm:t>
    </dgm:pt>
    <dgm:pt modelId="{1D37777E-ADFB-4C61-90B6-1D1F19D9CF6F}" type="sibTrans" cxnId="{E07C2E1D-3ECF-4761-93DF-82967ABAE9BA}">
      <dgm:prSet/>
      <dgm:spPr/>
      <dgm:t>
        <a:bodyPr/>
        <a:lstStyle/>
        <a:p>
          <a:endParaRPr lang="en-US"/>
        </a:p>
      </dgm:t>
    </dgm:pt>
    <dgm:pt modelId="{56929E27-F003-4CF1-9502-B77B361532BA}">
      <dgm:prSet/>
      <dgm:spPr/>
      <dgm:t>
        <a:bodyPr/>
        <a:lstStyle/>
        <a:p>
          <a:r>
            <a:rPr lang="en-US" dirty="0"/>
            <a:t>Feature Extraction</a:t>
          </a:r>
        </a:p>
      </dgm:t>
    </dgm:pt>
    <dgm:pt modelId="{E1EC2023-A9F7-4A5B-A6A4-41F0821D1C90}" type="parTrans" cxnId="{96BA976D-D727-48F9-AA0F-B6420DACD1DE}">
      <dgm:prSet/>
      <dgm:spPr/>
      <dgm:t>
        <a:bodyPr/>
        <a:lstStyle/>
        <a:p>
          <a:endParaRPr lang="en-US"/>
        </a:p>
      </dgm:t>
    </dgm:pt>
    <dgm:pt modelId="{88F1EBC6-BB1A-436C-9EFE-3AFFFB64C430}" type="sibTrans" cxnId="{96BA976D-D727-48F9-AA0F-B6420DACD1DE}">
      <dgm:prSet/>
      <dgm:spPr/>
      <dgm:t>
        <a:bodyPr/>
        <a:lstStyle/>
        <a:p>
          <a:endParaRPr lang="en-US"/>
        </a:p>
      </dgm:t>
    </dgm:pt>
    <dgm:pt modelId="{10573BDC-D1BC-4C0E-A5A3-A2E0DA684CB8}">
      <dgm:prSet/>
      <dgm:spPr/>
      <dgm:t>
        <a:bodyPr/>
        <a:lstStyle/>
        <a:p>
          <a:r>
            <a:rPr lang="en-US" dirty="0"/>
            <a:t>Denoising</a:t>
          </a:r>
        </a:p>
      </dgm:t>
    </dgm:pt>
    <dgm:pt modelId="{0F9C9713-B4B7-4681-A5F5-F8CFED1D7C4E}" type="parTrans" cxnId="{1E44F8E5-CD71-4B1A-9639-9EE7F2250094}">
      <dgm:prSet/>
      <dgm:spPr/>
      <dgm:t>
        <a:bodyPr/>
        <a:lstStyle/>
        <a:p>
          <a:endParaRPr lang="en-US"/>
        </a:p>
      </dgm:t>
    </dgm:pt>
    <dgm:pt modelId="{C7EEBAB6-AFB4-4FB5-9881-B22521C11E23}" type="sibTrans" cxnId="{1E44F8E5-CD71-4B1A-9639-9EE7F2250094}">
      <dgm:prSet/>
      <dgm:spPr/>
      <dgm:t>
        <a:bodyPr/>
        <a:lstStyle/>
        <a:p>
          <a:endParaRPr lang="en-US"/>
        </a:p>
      </dgm:t>
    </dgm:pt>
    <dgm:pt modelId="{0DD2C90D-8DB6-4387-B66C-92BE0AF33617}" type="pres">
      <dgm:prSet presAssocID="{EA48F90E-5EFF-454B-89ED-5BEC276139AE}" presName="Name0" presStyleCnt="0">
        <dgm:presLayoutVars>
          <dgm:dir/>
          <dgm:resizeHandles val="exact"/>
        </dgm:presLayoutVars>
      </dgm:prSet>
      <dgm:spPr/>
    </dgm:pt>
    <dgm:pt modelId="{D3404606-E430-4F86-B60F-160D996F5B05}" type="pres">
      <dgm:prSet presAssocID="{FF8A4AAC-CCC2-45AE-A298-FAF30BDE9850}" presName="node" presStyleLbl="node1" presStyleIdx="0" presStyleCnt="7">
        <dgm:presLayoutVars>
          <dgm:bulletEnabled val="1"/>
        </dgm:presLayoutVars>
      </dgm:prSet>
      <dgm:spPr/>
    </dgm:pt>
    <dgm:pt modelId="{038BB472-71DB-4108-AA93-1E4591F3252F}" type="pres">
      <dgm:prSet presAssocID="{9E57A4DC-D6E2-4B47-822E-0403C70FD182}" presName="sibTrans" presStyleLbl="sibTrans2D1" presStyleIdx="0" presStyleCnt="6"/>
      <dgm:spPr/>
    </dgm:pt>
    <dgm:pt modelId="{5D46C515-59A6-463F-9C2C-296870DB3216}" type="pres">
      <dgm:prSet presAssocID="{9E57A4DC-D6E2-4B47-822E-0403C70FD182}" presName="connectorText" presStyleLbl="sibTrans2D1" presStyleIdx="0" presStyleCnt="6"/>
      <dgm:spPr/>
    </dgm:pt>
    <dgm:pt modelId="{E819441A-18E4-4FC9-B4ED-620606EB395B}" type="pres">
      <dgm:prSet presAssocID="{10573BDC-D1BC-4C0E-A5A3-A2E0DA684CB8}" presName="node" presStyleLbl="node1" presStyleIdx="1" presStyleCnt="7">
        <dgm:presLayoutVars>
          <dgm:bulletEnabled val="1"/>
        </dgm:presLayoutVars>
      </dgm:prSet>
      <dgm:spPr/>
    </dgm:pt>
    <dgm:pt modelId="{C83B7108-87CB-455D-94A7-03125EFBED89}" type="pres">
      <dgm:prSet presAssocID="{C7EEBAB6-AFB4-4FB5-9881-B22521C11E23}" presName="sibTrans" presStyleLbl="sibTrans2D1" presStyleIdx="1" presStyleCnt="6"/>
      <dgm:spPr/>
    </dgm:pt>
    <dgm:pt modelId="{90670A92-BBE2-49AD-8E04-7544EE9D7B25}" type="pres">
      <dgm:prSet presAssocID="{C7EEBAB6-AFB4-4FB5-9881-B22521C11E23}" presName="connectorText" presStyleLbl="sibTrans2D1" presStyleIdx="1" presStyleCnt="6"/>
      <dgm:spPr/>
    </dgm:pt>
    <dgm:pt modelId="{098D64B9-4C1B-403A-AF9C-203E11833E8A}" type="pres">
      <dgm:prSet presAssocID="{62998826-60DB-49ED-8D7D-FB0E881859D8}" presName="node" presStyleLbl="node1" presStyleIdx="2" presStyleCnt="7">
        <dgm:presLayoutVars>
          <dgm:bulletEnabled val="1"/>
        </dgm:presLayoutVars>
      </dgm:prSet>
      <dgm:spPr/>
    </dgm:pt>
    <dgm:pt modelId="{2D6157F5-5B46-40A6-B9E1-401BF9D62A92}" type="pres">
      <dgm:prSet presAssocID="{E7AB49FC-F6DA-483F-8741-A2406365FFD3}" presName="sibTrans" presStyleLbl="sibTrans2D1" presStyleIdx="2" presStyleCnt="6"/>
      <dgm:spPr/>
    </dgm:pt>
    <dgm:pt modelId="{B3454C68-B402-4595-816C-FEA573E3556A}" type="pres">
      <dgm:prSet presAssocID="{E7AB49FC-F6DA-483F-8741-A2406365FFD3}" presName="connectorText" presStyleLbl="sibTrans2D1" presStyleIdx="2" presStyleCnt="6"/>
      <dgm:spPr/>
    </dgm:pt>
    <dgm:pt modelId="{AA425E45-D846-41BB-9162-BAAB3D7C4558}" type="pres">
      <dgm:prSet presAssocID="{A55A12C7-D931-45EF-965E-D7C53AB6574A}" presName="node" presStyleLbl="node1" presStyleIdx="3" presStyleCnt="7">
        <dgm:presLayoutVars>
          <dgm:bulletEnabled val="1"/>
        </dgm:presLayoutVars>
      </dgm:prSet>
      <dgm:spPr/>
    </dgm:pt>
    <dgm:pt modelId="{57B780DF-AFB5-4699-8D8F-3D41AE422234}" type="pres">
      <dgm:prSet presAssocID="{5BE83926-C2AA-4425-8876-661EFFD7ACDD}" presName="sibTrans" presStyleLbl="sibTrans2D1" presStyleIdx="3" presStyleCnt="6"/>
      <dgm:spPr/>
    </dgm:pt>
    <dgm:pt modelId="{10B1013A-DAF8-459C-8705-D786DCCC2968}" type="pres">
      <dgm:prSet presAssocID="{5BE83926-C2AA-4425-8876-661EFFD7ACDD}" presName="connectorText" presStyleLbl="sibTrans2D1" presStyleIdx="3" presStyleCnt="6"/>
      <dgm:spPr/>
    </dgm:pt>
    <dgm:pt modelId="{F0D983D4-91CF-456D-AD5E-52EF8F378E5D}" type="pres">
      <dgm:prSet presAssocID="{257C3989-9122-4F38-BB47-B6C0256F96F0}" presName="node" presStyleLbl="node1" presStyleIdx="4" presStyleCnt="7">
        <dgm:presLayoutVars>
          <dgm:bulletEnabled val="1"/>
        </dgm:presLayoutVars>
      </dgm:prSet>
      <dgm:spPr/>
    </dgm:pt>
    <dgm:pt modelId="{D7FC8D5C-1390-45B1-8C7B-6EC8E4E9DB69}" type="pres">
      <dgm:prSet presAssocID="{F1662794-499D-4A7D-BB5E-ABCF68A0796B}" presName="sibTrans" presStyleLbl="sibTrans2D1" presStyleIdx="4" presStyleCnt="6"/>
      <dgm:spPr/>
    </dgm:pt>
    <dgm:pt modelId="{ACE58DC0-F862-4CFA-BD58-B2DA03B7A853}" type="pres">
      <dgm:prSet presAssocID="{F1662794-499D-4A7D-BB5E-ABCF68A0796B}" presName="connectorText" presStyleLbl="sibTrans2D1" presStyleIdx="4" presStyleCnt="6"/>
      <dgm:spPr/>
    </dgm:pt>
    <dgm:pt modelId="{B25C1B26-0577-4748-9A47-7F0E783A86F6}" type="pres">
      <dgm:prSet presAssocID="{90982231-209E-42AF-9FEB-9AA085EFA583}" presName="node" presStyleLbl="node1" presStyleIdx="5" presStyleCnt="7">
        <dgm:presLayoutVars>
          <dgm:bulletEnabled val="1"/>
        </dgm:presLayoutVars>
      </dgm:prSet>
      <dgm:spPr/>
    </dgm:pt>
    <dgm:pt modelId="{CA5A7CDB-C9F1-40FC-8AAB-FBB289C092B7}" type="pres">
      <dgm:prSet presAssocID="{1D37777E-ADFB-4C61-90B6-1D1F19D9CF6F}" presName="sibTrans" presStyleLbl="sibTrans2D1" presStyleIdx="5" presStyleCnt="6"/>
      <dgm:spPr/>
    </dgm:pt>
    <dgm:pt modelId="{73479DFA-EC8A-42E8-91E0-37ECFF836140}" type="pres">
      <dgm:prSet presAssocID="{1D37777E-ADFB-4C61-90B6-1D1F19D9CF6F}" presName="connectorText" presStyleLbl="sibTrans2D1" presStyleIdx="5" presStyleCnt="6"/>
      <dgm:spPr/>
    </dgm:pt>
    <dgm:pt modelId="{E901D985-AD3A-48F8-993B-DC7FD5BD5ED9}" type="pres">
      <dgm:prSet presAssocID="{56929E27-F003-4CF1-9502-B77B361532BA}" presName="node" presStyleLbl="node1" presStyleIdx="6" presStyleCnt="7">
        <dgm:presLayoutVars>
          <dgm:bulletEnabled val="1"/>
        </dgm:presLayoutVars>
      </dgm:prSet>
      <dgm:spPr/>
    </dgm:pt>
  </dgm:ptLst>
  <dgm:cxnLst>
    <dgm:cxn modelId="{929CD502-7BE1-47AD-BB2C-6387426C61D3}" type="presOf" srcId="{C7EEBAB6-AFB4-4FB5-9881-B22521C11E23}" destId="{90670A92-BBE2-49AD-8E04-7544EE9D7B25}" srcOrd="1" destOrd="0" presId="urn:microsoft.com/office/officeart/2005/8/layout/process1"/>
    <dgm:cxn modelId="{19231B0A-0DC1-48B6-BA24-0B996527B08F}" type="presOf" srcId="{5BE83926-C2AA-4425-8876-661EFFD7ACDD}" destId="{57B780DF-AFB5-4699-8D8F-3D41AE422234}" srcOrd="0" destOrd="0" presId="urn:microsoft.com/office/officeart/2005/8/layout/process1"/>
    <dgm:cxn modelId="{11BC4C17-B0AA-421E-A945-08705B158B49}" type="presOf" srcId="{F1662794-499D-4A7D-BB5E-ABCF68A0796B}" destId="{D7FC8D5C-1390-45B1-8C7B-6EC8E4E9DB69}" srcOrd="0" destOrd="0" presId="urn:microsoft.com/office/officeart/2005/8/layout/process1"/>
    <dgm:cxn modelId="{E07C2E1D-3ECF-4761-93DF-82967ABAE9BA}" srcId="{EA48F90E-5EFF-454B-89ED-5BEC276139AE}" destId="{90982231-209E-42AF-9FEB-9AA085EFA583}" srcOrd="5" destOrd="0" parTransId="{A8721BF7-FFF2-4468-B575-6BE56023B471}" sibTransId="{1D37777E-ADFB-4C61-90B6-1D1F19D9CF6F}"/>
    <dgm:cxn modelId="{0F589127-D1F4-4D3A-9C0F-48F34590418D}" srcId="{EA48F90E-5EFF-454B-89ED-5BEC276139AE}" destId="{FF8A4AAC-CCC2-45AE-A298-FAF30BDE9850}" srcOrd="0" destOrd="0" parTransId="{DCF95B3C-96C3-423A-B2D1-4BFBF0A1F222}" sibTransId="{9E57A4DC-D6E2-4B47-822E-0403C70FD182}"/>
    <dgm:cxn modelId="{34CE7D32-2C60-480F-9E20-DDDD60BBF0B5}" type="presOf" srcId="{5BE83926-C2AA-4425-8876-661EFFD7ACDD}" destId="{10B1013A-DAF8-459C-8705-D786DCCC2968}" srcOrd="1" destOrd="0" presId="urn:microsoft.com/office/officeart/2005/8/layout/process1"/>
    <dgm:cxn modelId="{42A5455F-78C6-4E7B-AFFF-C45DAFE5AA7A}" type="presOf" srcId="{56929E27-F003-4CF1-9502-B77B361532BA}" destId="{E901D985-AD3A-48F8-993B-DC7FD5BD5ED9}" srcOrd="0" destOrd="0" presId="urn:microsoft.com/office/officeart/2005/8/layout/process1"/>
    <dgm:cxn modelId="{E8A84268-503D-40A4-ACE2-91D61C127546}" type="presOf" srcId="{EA48F90E-5EFF-454B-89ED-5BEC276139AE}" destId="{0DD2C90D-8DB6-4387-B66C-92BE0AF33617}" srcOrd="0" destOrd="0" presId="urn:microsoft.com/office/officeart/2005/8/layout/process1"/>
    <dgm:cxn modelId="{A31E9A6C-C98C-40ED-8599-27C36259C9EB}" type="presOf" srcId="{257C3989-9122-4F38-BB47-B6C0256F96F0}" destId="{F0D983D4-91CF-456D-AD5E-52EF8F378E5D}" srcOrd="0" destOrd="0" presId="urn:microsoft.com/office/officeart/2005/8/layout/process1"/>
    <dgm:cxn modelId="{AB928F4D-A840-4030-8DDF-8EC094DCF453}" type="presOf" srcId="{E7AB49FC-F6DA-483F-8741-A2406365FFD3}" destId="{2D6157F5-5B46-40A6-B9E1-401BF9D62A92}" srcOrd="0" destOrd="0" presId="urn:microsoft.com/office/officeart/2005/8/layout/process1"/>
    <dgm:cxn modelId="{96BA976D-D727-48F9-AA0F-B6420DACD1DE}" srcId="{EA48F90E-5EFF-454B-89ED-5BEC276139AE}" destId="{56929E27-F003-4CF1-9502-B77B361532BA}" srcOrd="6" destOrd="0" parTransId="{E1EC2023-A9F7-4A5B-A6A4-41F0821D1C90}" sibTransId="{88F1EBC6-BB1A-436C-9EFE-3AFFFB64C430}"/>
    <dgm:cxn modelId="{C2931588-5B79-4086-83EB-FB120BF94C71}" type="presOf" srcId="{C7EEBAB6-AFB4-4FB5-9881-B22521C11E23}" destId="{C83B7108-87CB-455D-94A7-03125EFBED89}" srcOrd="0" destOrd="0" presId="urn:microsoft.com/office/officeart/2005/8/layout/process1"/>
    <dgm:cxn modelId="{A9384896-A7D1-404B-BC3E-E107820AACE2}" type="presOf" srcId="{A55A12C7-D931-45EF-965E-D7C53AB6574A}" destId="{AA425E45-D846-41BB-9162-BAAB3D7C4558}" srcOrd="0" destOrd="0" presId="urn:microsoft.com/office/officeart/2005/8/layout/process1"/>
    <dgm:cxn modelId="{758004A0-C0B5-4D3C-87F0-95D915978023}" srcId="{EA48F90E-5EFF-454B-89ED-5BEC276139AE}" destId="{257C3989-9122-4F38-BB47-B6C0256F96F0}" srcOrd="4" destOrd="0" parTransId="{EB6DFD9D-B41B-4F17-AAAF-57F129189DFF}" sibTransId="{F1662794-499D-4A7D-BB5E-ABCF68A0796B}"/>
    <dgm:cxn modelId="{61D883A4-BE1C-4630-B869-0DADF2AFA9A6}" type="presOf" srcId="{10573BDC-D1BC-4C0E-A5A3-A2E0DA684CB8}" destId="{E819441A-18E4-4FC9-B4ED-620606EB395B}" srcOrd="0" destOrd="0" presId="urn:microsoft.com/office/officeart/2005/8/layout/process1"/>
    <dgm:cxn modelId="{9FDCD6B3-F2A4-4F79-BC79-988CCAF7F29A}" srcId="{EA48F90E-5EFF-454B-89ED-5BEC276139AE}" destId="{62998826-60DB-49ED-8D7D-FB0E881859D8}" srcOrd="2" destOrd="0" parTransId="{26B6E223-F8E3-48CB-9287-7DE41AA8DE0A}" sibTransId="{E7AB49FC-F6DA-483F-8741-A2406365FFD3}"/>
    <dgm:cxn modelId="{A56A07C2-6657-44B4-9D96-F9C7EBB61AFC}" srcId="{EA48F90E-5EFF-454B-89ED-5BEC276139AE}" destId="{A55A12C7-D931-45EF-965E-D7C53AB6574A}" srcOrd="3" destOrd="0" parTransId="{CE384933-CF70-455F-913E-C703F283A043}" sibTransId="{5BE83926-C2AA-4425-8876-661EFFD7ACDD}"/>
    <dgm:cxn modelId="{F87402D2-16B9-4D87-A71D-1517A7776E94}" type="presOf" srcId="{1D37777E-ADFB-4C61-90B6-1D1F19D9CF6F}" destId="{73479DFA-EC8A-42E8-91E0-37ECFF836140}" srcOrd="1" destOrd="0" presId="urn:microsoft.com/office/officeart/2005/8/layout/process1"/>
    <dgm:cxn modelId="{AACA01D6-AD29-4BD4-8101-A20B73684D73}" type="presOf" srcId="{1D37777E-ADFB-4C61-90B6-1D1F19D9CF6F}" destId="{CA5A7CDB-C9F1-40FC-8AAB-FBB289C092B7}" srcOrd="0" destOrd="0" presId="urn:microsoft.com/office/officeart/2005/8/layout/process1"/>
    <dgm:cxn modelId="{517CE7DD-4333-46FB-A4E4-BDF481C4BD15}" type="presOf" srcId="{62998826-60DB-49ED-8D7D-FB0E881859D8}" destId="{098D64B9-4C1B-403A-AF9C-203E11833E8A}" srcOrd="0" destOrd="0" presId="urn:microsoft.com/office/officeart/2005/8/layout/process1"/>
    <dgm:cxn modelId="{F189E3E4-69E6-44B9-B445-E92EB3B44487}" type="presOf" srcId="{E7AB49FC-F6DA-483F-8741-A2406365FFD3}" destId="{B3454C68-B402-4595-816C-FEA573E3556A}" srcOrd="1" destOrd="0" presId="urn:microsoft.com/office/officeart/2005/8/layout/process1"/>
    <dgm:cxn modelId="{1E44F8E5-CD71-4B1A-9639-9EE7F2250094}" srcId="{EA48F90E-5EFF-454B-89ED-5BEC276139AE}" destId="{10573BDC-D1BC-4C0E-A5A3-A2E0DA684CB8}" srcOrd="1" destOrd="0" parTransId="{0F9C9713-B4B7-4681-A5F5-F8CFED1D7C4E}" sibTransId="{C7EEBAB6-AFB4-4FB5-9881-B22521C11E23}"/>
    <dgm:cxn modelId="{E03DF6EA-B9D2-4784-ADFF-E115D9AF4920}" type="presOf" srcId="{9E57A4DC-D6E2-4B47-822E-0403C70FD182}" destId="{5D46C515-59A6-463F-9C2C-296870DB3216}" srcOrd="1" destOrd="0" presId="urn:microsoft.com/office/officeart/2005/8/layout/process1"/>
    <dgm:cxn modelId="{32367AF0-1575-4444-B00F-D166D062C99D}" type="presOf" srcId="{9E57A4DC-D6E2-4B47-822E-0403C70FD182}" destId="{038BB472-71DB-4108-AA93-1E4591F3252F}" srcOrd="0" destOrd="0" presId="urn:microsoft.com/office/officeart/2005/8/layout/process1"/>
    <dgm:cxn modelId="{925435F5-2DED-4711-9FA4-D77F4A90C515}" type="presOf" srcId="{90982231-209E-42AF-9FEB-9AA085EFA583}" destId="{B25C1B26-0577-4748-9A47-7F0E783A86F6}" srcOrd="0" destOrd="0" presId="urn:microsoft.com/office/officeart/2005/8/layout/process1"/>
    <dgm:cxn modelId="{4E0FF6FA-927E-473A-8BF3-516B19CB8735}" type="presOf" srcId="{FF8A4AAC-CCC2-45AE-A298-FAF30BDE9850}" destId="{D3404606-E430-4F86-B60F-160D996F5B05}" srcOrd="0" destOrd="0" presId="urn:microsoft.com/office/officeart/2005/8/layout/process1"/>
    <dgm:cxn modelId="{D34FEEFF-0821-4E9A-B7DD-9437E8CE7F76}" type="presOf" srcId="{F1662794-499D-4A7D-BB5E-ABCF68A0796B}" destId="{ACE58DC0-F862-4CFA-BD58-B2DA03B7A853}" srcOrd="1" destOrd="0" presId="urn:microsoft.com/office/officeart/2005/8/layout/process1"/>
    <dgm:cxn modelId="{3ECF7F16-A558-4C65-BA2E-D7ED69238363}" type="presParOf" srcId="{0DD2C90D-8DB6-4387-B66C-92BE0AF33617}" destId="{D3404606-E430-4F86-B60F-160D996F5B05}" srcOrd="0" destOrd="0" presId="urn:microsoft.com/office/officeart/2005/8/layout/process1"/>
    <dgm:cxn modelId="{37880BE6-206B-4708-BBD0-47BC45EFDB0D}" type="presParOf" srcId="{0DD2C90D-8DB6-4387-B66C-92BE0AF33617}" destId="{038BB472-71DB-4108-AA93-1E4591F3252F}" srcOrd="1" destOrd="0" presId="urn:microsoft.com/office/officeart/2005/8/layout/process1"/>
    <dgm:cxn modelId="{88AECD82-A644-4989-AE34-7724516B4B73}" type="presParOf" srcId="{038BB472-71DB-4108-AA93-1E4591F3252F}" destId="{5D46C515-59A6-463F-9C2C-296870DB3216}" srcOrd="0" destOrd="0" presId="urn:microsoft.com/office/officeart/2005/8/layout/process1"/>
    <dgm:cxn modelId="{AA1292AF-9D83-4BF3-A2FD-4752456D6C07}" type="presParOf" srcId="{0DD2C90D-8DB6-4387-B66C-92BE0AF33617}" destId="{E819441A-18E4-4FC9-B4ED-620606EB395B}" srcOrd="2" destOrd="0" presId="urn:microsoft.com/office/officeart/2005/8/layout/process1"/>
    <dgm:cxn modelId="{56A0065F-EDF6-413E-8D3B-D53BF8B38F79}" type="presParOf" srcId="{0DD2C90D-8DB6-4387-B66C-92BE0AF33617}" destId="{C83B7108-87CB-455D-94A7-03125EFBED89}" srcOrd="3" destOrd="0" presId="urn:microsoft.com/office/officeart/2005/8/layout/process1"/>
    <dgm:cxn modelId="{AEB510CE-8248-4245-A168-CCFBB359B64B}" type="presParOf" srcId="{C83B7108-87CB-455D-94A7-03125EFBED89}" destId="{90670A92-BBE2-49AD-8E04-7544EE9D7B25}" srcOrd="0" destOrd="0" presId="urn:microsoft.com/office/officeart/2005/8/layout/process1"/>
    <dgm:cxn modelId="{42526478-C38F-4B24-9CC3-8D4074C22E5E}" type="presParOf" srcId="{0DD2C90D-8DB6-4387-B66C-92BE0AF33617}" destId="{098D64B9-4C1B-403A-AF9C-203E11833E8A}" srcOrd="4" destOrd="0" presId="urn:microsoft.com/office/officeart/2005/8/layout/process1"/>
    <dgm:cxn modelId="{B41BFB7D-AADA-42C3-A52F-BDFDA4B68F3A}" type="presParOf" srcId="{0DD2C90D-8DB6-4387-B66C-92BE0AF33617}" destId="{2D6157F5-5B46-40A6-B9E1-401BF9D62A92}" srcOrd="5" destOrd="0" presId="urn:microsoft.com/office/officeart/2005/8/layout/process1"/>
    <dgm:cxn modelId="{36C45B72-8C6B-449D-B29B-D929F822901D}" type="presParOf" srcId="{2D6157F5-5B46-40A6-B9E1-401BF9D62A92}" destId="{B3454C68-B402-4595-816C-FEA573E3556A}" srcOrd="0" destOrd="0" presId="urn:microsoft.com/office/officeart/2005/8/layout/process1"/>
    <dgm:cxn modelId="{9FF8614B-8690-441F-9320-B6589E9B8871}" type="presParOf" srcId="{0DD2C90D-8DB6-4387-B66C-92BE0AF33617}" destId="{AA425E45-D846-41BB-9162-BAAB3D7C4558}" srcOrd="6" destOrd="0" presId="urn:microsoft.com/office/officeart/2005/8/layout/process1"/>
    <dgm:cxn modelId="{B1599326-3412-4AB8-AEEA-946BDCD4140D}" type="presParOf" srcId="{0DD2C90D-8DB6-4387-B66C-92BE0AF33617}" destId="{57B780DF-AFB5-4699-8D8F-3D41AE422234}" srcOrd="7" destOrd="0" presId="urn:microsoft.com/office/officeart/2005/8/layout/process1"/>
    <dgm:cxn modelId="{334F2268-1D54-4251-BA24-F916498E4A4F}" type="presParOf" srcId="{57B780DF-AFB5-4699-8D8F-3D41AE422234}" destId="{10B1013A-DAF8-459C-8705-D786DCCC2968}" srcOrd="0" destOrd="0" presId="urn:microsoft.com/office/officeart/2005/8/layout/process1"/>
    <dgm:cxn modelId="{4E15F617-FED2-401B-90E4-97581FB6AC39}" type="presParOf" srcId="{0DD2C90D-8DB6-4387-B66C-92BE0AF33617}" destId="{F0D983D4-91CF-456D-AD5E-52EF8F378E5D}" srcOrd="8" destOrd="0" presId="urn:microsoft.com/office/officeart/2005/8/layout/process1"/>
    <dgm:cxn modelId="{28B13F10-8520-4CAC-A026-85EC255EFB30}" type="presParOf" srcId="{0DD2C90D-8DB6-4387-B66C-92BE0AF33617}" destId="{D7FC8D5C-1390-45B1-8C7B-6EC8E4E9DB69}" srcOrd="9" destOrd="0" presId="urn:microsoft.com/office/officeart/2005/8/layout/process1"/>
    <dgm:cxn modelId="{6D6C8016-884F-49C6-A60E-4BF47A8130A4}" type="presParOf" srcId="{D7FC8D5C-1390-45B1-8C7B-6EC8E4E9DB69}" destId="{ACE58DC0-F862-4CFA-BD58-B2DA03B7A853}" srcOrd="0" destOrd="0" presId="urn:microsoft.com/office/officeart/2005/8/layout/process1"/>
    <dgm:cxn modelId="{066E9A78-3BA8-4DC3-A391-33CFDB937905}" type="presParOf" srcId="{0DD2C90D-8DB6-4387-B66C-92BE0AF33617}" destId="{B25C1B26-0577-4748-9A47-7F0E783A86F6}" srcOrd="10" destOrd="0" presId="urn:microsoft.com/office/officeart/2005/8/layout/process1"/>
    <dgm:cxn modelId="{C658A6F9-AFD7-4FFD-90C6-E9C7C25DDCCB}" type="presParOf" srcId="{0DD2C90D-8DB6-4387-B66C-92BE0AF33617}" destId="{CA5A7CDB-C9F1-40FC-8AAB-FBB289C092B7}" srcOrd="11" destOrd="0" presId="urn:microsoft.com/office/officeart/2005/8/layout/process1"/>
    <dgm:cxn modelId="{3F826EED-0682-4985-9E3E-E38387FC119D}" type="presParOf" srcId="{CA5A7CDB-C9F1-40FC-8AAB-FBB289C092B7}" destId="{73479DFA-EC8A-42E8-91E0-37ECFF836140}" srcOrd="0" destOrd="0" presId="urn:microsoft.com/office/officeart/2005/8/layout/process1"/>
    <dgm:cxn modelId="{8C149F97-C924-4F8A-8AB3-78D6AB467C2F}" type="presParOf" srcId="{0DD2C90D-8DB6-4387-B66C-92BE0AF33617}" destId="{E901D985-AD3A-48F8-993B-DC7FD5BD5ED9}" srcOrd="1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A48F90E-5EFF-454B-89ED-5BEC276139AE}" type="doc">
      <dgm:prSet loTypeId="urn:microsoft.com/office/officeart/2005/8/layout/process1" loCatId="process" qsTypeId="urn:microsoft.com/office/officeart/2005/8/quickstyle/simple3" qsCatId="simple" csTypeId="urn:microsoft.com/office/officeart/2005/8/colors/accent0_2" csCatId="mainScheme" phldr="1"/>
      <dgm:spPr/>
    </dgm:pt>
    <dgm:pt modelId="{FF8A4AAC-CCC2-45AE-A298-FAF30BDE9850}">
      <dgm:prSet phldrT="[Text]"/>
      <dgm:spPr/>
      <dgm:t>
        <a:bodyPr/>
        <a:lstStyle/>
        <a:p>
          <a:r>
            <a:rPr lang="en-US" dirty="0"/>
            <a:t>Raw Signal</a:t>
          </a:r>
        </a:p>
      </dgm:t>
    </dgm:pt>
    <dgm:pt modelId="{DCF95B3C-96C3-423A-B2D1-4BFBF0A1F222}" type="parTrans" cxnId="{0F589127-D1F4-4D3A-9C0F-48F34590418D}">
      <dgm:prSet/>
      <dgm:spPr/>
      <dgm:t>
        <a:bodyPr/>
        <a:lstStyle/>
        <a:p>
          <a:endParaRPr lang="en-US"/>
        </a:p>
      </dgm:t>
    </dgm:pt>
    <dgm:pt modelId="{9E57A4DC-D6E2-4B47-822E-0403C70FD182}" type="sibTrans" cxnId="{0F589127-D1F4-4D3A-9C0F-48F34590418D}">
      <dgm:prSet/>
      <dgm:spPr/>
      <dgm:t>
        <a:bodyPr/>
        <a:lstStyle/>
        <a:p>
          <a:endParaRPr lang="en-US"/>
        </a:p>
      </dgm:t>
    </dgm:pt>
    <dgm:pt modelId="{62998826-60DB-49ED-8D7D-FB0E881859D8}">
      <dgm:prSet phldrT="[Text]" custT="1"/>
      <dgm:spPr/>
      <dgm:t>
        <a:bodyPr/>
        <a:lstStyle/>
        <a:p>
          <a:r>
            <a:rPr lang="en-US" sz="1600" kern="1200" dirty="0">
              <a:solidFill>
                <a:srgbClr val="44546A">
                  <a:hueOff val="0"/>
                  <a:satOff val="0"/>
                  <a:lumOff val="0"/>
                  <a:alphaOff val="0"/>
                </a:srgbClr>
              </a:solidFill>
              <a:latin typeface="Calibri" panose="020F0502020204030204"/>
              <a:ea typeface="+mn-ea"/>
              <a:cs typeface="+mn-cs"/>
            </a:rPr>
            <a:t>Fit Sinusoid</a:t>
          </a:r>
        </a:p>
      </dgm:t>
    </dgm:pt>
    <dgm:pt modelId="{26B6E223-F8E3-48CB-9287-7DE41AA8DE0A}" type="parTrans" cxnId="{9FDCD6B3-F2A4-4F79-BC79-988CCAF7F29A}">
      <dgm:prSet/>
      <dgm:spPr/>
      <dgm:t>
        <a:bodyPr/>
        <a:lstStyle/>
        <a:p>
          <a:endParaRPr lang="en-US"/>
        </a:p>
      </dgm:t>
    </dgm:pt>
    <dgm:pt modelId="{E7AB49FC-F6DA-483F-8741-A2406365FFD3}" type="sibTrans" cxnId="{9FDCD6B3-F2A4-4F79-BC79-988CCAF7F29A}">
      <dgm:prSet/>
      <dgm:spPr/>
      <dgm:t>
        <a:bodyPr/>
        <a:lstStyle/>
        <a:p>
          <a:endParaRPr lang="en-US"/>
        </a:p>
      </dgm:t>
    </dgm:pt>
    <dgm:pt modelId="{A55A12C7-D931-45EF-965E-D7C53AB6574A}">
      <dgm:prSet phldrT="[Text]"/>
      <dgm:spPr/>
      <dgm:t>
        <a:bodyPr/>
        <a:lstStyle/>
        <a:p>
          <a:r>
            <a:rPr lang="en-US" dirty="0">
              <a:solidFill>
                <a:srgbClr val="44546A">
                  <a:hueOff val="0"/>
                  <a:satOff val="0"/>
                  <a:lumOff val="0"/>
                  <a:alphaOff val="0"/>
                </a:srgbClr>
              </a:solidFill>
              <a:latin typeface="Calibri" panose="020F0502020204030204"/>
              <a:ea typeface="+mn-ea"/>
              <a:cs typeface="+mn-cs"/>
            </a:rPr>
            <a:t>Probable Region</a:t>
          </a:r>
          <a:endParaRPr lang="en-US" dirty="0"/>
        </a:p>
      </dgm:t>
    </dgm:pt>
    <dgm:pt modelId="{CE384933-CF70-455F-913E-C703F283A043}" type="parTrans" cxnId="{A56A07C2-6657-44B4-9D96-F9C7EBB61AFC}">
      <dgm:prSet/>
      <dgm:spPr/>
      <dgm:t>
        <a:bodyPr/>
        <a:lstStyle/>
        <a:p>
          <a:endParaRPr lang="en-US"/>
        </a:p>
      </dgm:t>
    </dgm:pt>
    <dgm:pt modelId="{5BE83926-C2AA-4425-8876-661EFFD7ACDD}" type="sibTrans" cxnId="{A56A07C2-6657-44B4-9D96-F9C7EBB61AFC}">
      <dgm:prSet/>
      <dgm:spPr/>
      <dgm:t>
        <a:bodyPr/>
        <a:lstStyle/>
        <a:p>
          <a:endParaRPr lang="en-US"/>
        </a:p>
      </dgm:t>
    </dgm:pt>
    <dgm:pt modelId="{257C3989-9122-4F38-BB47-B6C0256F96F0}">
      <dgm:prSet/>
      <dgm:spPr>
        <a:solidFill>
          <a:schemeClr val="bg2"/>
        </a:solidFill>
      </dgm:spPr>
      <dgm:t>
        <a:bodyPr/>
        <a:lstStyle/>
        <a:p>
          <a:r>
            <a:rPr lang="en-US" dirty="0"/>
            <a:t>De-Trend</a:t>
          </a:r>
        </a:p>
      </dgm:t>
    </dgm:pt>
    <dgm:pt modelId="{EB6DFD9D-B41B-4F17-AAAF-57F129189DFF}" type="parTrans" cxnId="{758004A0-C0B5-4D3C-87F0-95D915978023}">
      <dgm:prSet/>
      <dgm:spPr/>
      <dgm:t>
        <a:bodyPr/>
        <a:lstStyle/>
        <a:p>
          <a:endParaRPr lang="en-US"/>
        </a:p>
      </dgm:t>
    </dgm:pt>
    <dgm:pt modelId="{F1662794-499D-4A7D-BB5E-ABCF68A0796B}" type="sibTrans" cxnId="{758004A0-C0B5-4D3C-87F0-95D915978023}">
      <dgm:prSet/>
      <dgm:spPr/>
      <dgm:t>
        <a:bodyPr/>
        <a:lstStyle/>
        <a:p>
          <a:endParaRPr lang="en-US"/>
        </a:p>
      </dgm:t>
    </dgm:pt>
    <dgm:pt modelId="{90982231-209E-42AF-9FEB-9AA085EFA583}">
      <dgm:prSet/>
      <dgm:spPr/>
      <dgm:t>
        <a:bodyPr/>
        <a:lstStyle/>
        <a:p>
          <a:r>
            <a:rPr lang="en-US" dirty="0"/>
            <a:t>Trimming</a:t>
          </a:r>
        </a:p>
      </dgm:t>
    </dgm:pt>
    <dgm:pt modelId="{A8721BF7-FFF2-4468-B575-6BE56023B471}" type="parTrans" cxnId="{E07C2E1D-3ECF-4761-93DF-82967ABAE9BA}">
      <dgm:prSet/>
      <dgm:spPr/>
      <dgm:t>
        <a:bodyPr/>
        <a:lstStyle/>
        <a:p>
          <a:endParaRPr lang="en-US"/>
        </a:p>
      </dgm:t>
    </dgm:pt>
    <dgm:pt modelId="{1D37777E-ADFB-4C61-90B6-1D1F19D9CF6F}" type="sibTrans" cxnId="{E07C2E1D-3ECF-4761-93DF-82967ABAE9BA}">
      <dgm:prSet/>
      <dgm:spPr/>
      <dgm:t>
        <a:bodyPr/>
        <a:lstStyle/>
        <a:p>
          <a:endParaRPr lang="en-US"/>
        </a:p>
      </dgm:t>
    </dgm:pt>
    <dgm:pt modelId="{56929E27-F003-4CF1-9502-B77B361532BA}">
      <dgm:prSet/>
      <dgm:spPr/>
      <dgm:t>
        <a:bodyPr/>
        <a:lstStyle/>
        <a:p>
          <a:r>
            <a:rPr lang="en-US" dirty="0"/>
            <a:t>Feature Extraction</a:t>
          </a:r>
        </a:p>
      </dgm:t>
    </dgm:pt>
    <dgm:pt modelId="{E1EC2023-A9F7-4A5B-A6A4-41F0821D1C90}" type="parTrans" cxnId="{96BA976D-D727-48F9-AA0F-B6420DACD1DE}">
      <dgm:prSet/>
      <dgm:spPr/>
      <dgm:t>
        <a:bodyPr/>
        <a:lstStyle/>
        <a:p>
          <a:endParaRPr lang="en-US"/>
        </a:p>
      </dgm:t>
    </dgm:pt>
    <dgm:pt modelId="{88F1EBC6-BB1A-436C-9EFE-3AFFFB64C430}" type="sibTrans" cxnId="{96BA976D-D727-48F9-AA0F-B6420DACD1DE}">
      <dgm:prSet/>
      <dgm:spPr/>
      <dgm:t>
        <a:bodyPr/>
        <a:lstStyle/>
        <a:p>
          <a:endParaRPr lang="en-US"/>
        </a:p>
      </dgm:t>
    </dgm:pt>
    <dgm:pt modelId="{10573BDC-D1BC-4C0E-A5A3-A2E0DA684CB8}">
      <dgm:prSet/>
      <dgm:spPr/>
      <dgm:t>
        <a:bodyPr/>
        <a:lstStyle/>
        <a:p>
          <a:r>
            <a:rPr lang="en-US" dirty="0"/>
            <a:t>Denoising</a:t>
          </a:r>
        </a:p>
      </dgm:t>
    </dgm:pt>
    <dgm:pt modelId="{0F9C9713-B4B7-4681-A5F5-F8CFED1D7C4E}" type="parTrans" cxnId="{1E44F8E5-CD71-4B1A-9639-9EE7F2250094}">
      <dgm:prSet/>
      <dgm:spPr/>
      <dgm:t>
        <a:bodyPr/>
        <a:lstStyle/>
        <a:p>
          <a:endParaRPr lang="en-US"/>
        </a:p>
      </dgm:t>
    </dgm:pt>
    <dgm:pt modelId="{C7EEBAB6-AFB4-4FB5-9881-B22521C11E23}" type="sibTrans" cxnId="{1E44F8E5-CD71-4B1A-9639-9EE7F2250094}">
      <dgm:prSet/>
      <dgm:spPr/>
      <dgm:t>
        <a:bodyPr/>
        <a:lstStyle/>
        <a:p>
          <a:endParaRPr lang="en-US"/>
        </a:p>
      </dgm:t>
    </dgm:pt>
    <dgm:pt modelId="{0DD2C90D-8DB6-4387-B66C-92BE0AF33617}" type="pres">
      <dgm:prSet presAssocID="{EA48F90E-5EFF-454B-89ED-5BEC276139AE}" presName="Name0" presStyleCnt="0">
        <dgm:presLayoutVars>
          <dgm:dir/>
          <dgm:resizeHandles val="exact"/>
        </dgm:presLayoutVars>
      </dgm:prSet>
      <dgm:spPr/>
    </dgm:pt>
    <dgm:pt modelId="{D3404606-E430-4F86-B60F-160D996F5B05}" type="pres">
      <dgm:prSet presAssocID="{FF8A4AAC-CCC2-45AE-A298-FAF30BDE9850}" presName="node" presStyleLbl="node1" presStyleIdx="0" presStyleCnt="7">
        <dgm:presLayoutVars>
          <dgm:bulletEnabled val="1"/>
        </dgm:presLayoutVars>
      </dgm:prSet>
      <dgm:spPr/>
    </dgm:pt>
    <dgm:pt modelId="{038BB472-71DB-4108-AA93-1E4591F3252F}" type="pres">
      <dgm:prSet presAssocID="{9E57A4DC-D6E2-4B47-822E-0403C70FD182}" presName="sibTrans" presStyleLbl="sibTrans2D1" presStyleIdx="0" presStyleCnt="6"/>
      <dgm:spPr/>
    </dgm:pt>
    <dgm:pt modelId="{5D46C515-59A6-463F-9C2C-296870DB3216}" type="pres">
      <dgm:prSet presAssocID="{9E57A4DC-D6E2-4B47-822E-0403C70FD182}" presName="connectorText" presStyleLbl="sibTrans2D1" presStyleIdx="0" presStyleCnt="6"/>
      <dgm:spPr/>
    </dgm:pt>
    <dgm:pt modelId="{E819441A-18E4-4FC9-B4ED-620606EB395B}" type="pres">
      <dgm:prSet presAssocID="{10573BDC-D1BC-4C0E-A5A3-A2E0DA684CB8}" presName="node" presStyleLbl="node1" presStyleIdx="1" presStyleCnt="7">
        <dgm:presLayoutVars>
          <dgm:bulletEnabled val="1"/>
        </dgm:presLayoutVars>
      </dgm:prSet>
      <dgm:spPr/>
    </dgm:pt>
    <dgm:pt modelId="{C83B7108-87CB-455D-94A7-03125EFBED89}" type="pres">
      <dgm:prSet presAssocID="{C7EEBAB6-AFB4-4FB5-9881-B22521C11E23}" presName="sibTrans" presStyleLbl="sibTrans2D1" presStyleIdx="1" presStyleCnt="6"/>
      <dgm:spPr/>
    </dgm:pt>
    <dgm:pt modelId="{90670A92-BBE2-49AD-8E04-7544EE9D7B25}" type="pres">
      <dgm:prSet presAssocID="{C7EEBAB6-AFB4-4FB5-9881-B22521C11E23}" presName="connectorText" presStyleLbl="sibTrans2D1" presStyleIdx="1" presStyleCnt="6"/>
      <dgm:spPr/>
    </dgm:pt>
    <dgm:pt modelId="{098D64B9-4C1B-403A-AF9C-203E11833E8A}" type="pres">
      <dgm:prSet presAssocID="{62998826-60DB-49ED-8D7D-FB0E881859D8}" presName="node" presStyleLbl="node1" presStyleIdx="2" presStyleCnt="7">
        <dgm:presLayoutVars>
          <dgm:bulletEnabled val="1"/>
        </dgm:presLayoutVars>
      </dgm:prSet>
      <dgm:spPr/>
    </dgm:pt>
    <dgm:pt modelId="{2D6157F5-5B46-40A6-B9E1-401BF9D62A92}" type="pres">
      <dgm:prSet presAssocID="{E7AB49FC-F6DA-483F-8741-A2406365FFD3}" presName="sibTrans" presStyleLbl="sibTrans2D1" presStyleIdx="2" presStyleCnt="6"/>
      <dgm:spPr/>
    </dgm:pt>
    <dgm:pt modelId="{B3454C68-B402-4595-816C-FEA573E3556A}" type="pres">
      <dgm:prSet presAssocID="{E7AB49FC-F6DA-483F-8741-A2406365FFD3}" presName="connectorText" presStyleLbl="sibTrans2D1" presStyleIdx="2" presStyleCnt="6"/>
      <dgm:spPr/>
    </dgm:pt>
    <dgm:pt modelId="{AA425E45-D846-41BB-9162-BAAB3D7C4558}" type="pres">
      <dgm:prSet presAssocID="{A55A12C7-D931-45EF-965E-D7C53AB6574A}" presName="node" presStyleLbl="node1" presStyleIdx="3" presStyleCnt="7">
        <dgm:presLayoutVars>
          <dgm:bulletEnabled val="1"/>
        </dgm:presLayoutVars>
      </dgm:prSet>
      <dgm:spPr/>
    </dgm:pt>
    <dgm:pt modelId="{57B780DF-AFB5-4699-8D8F-3D41AE422234}" type="pres">
      <dgm:prSet presAssocID="{5BE83926-C2AA-4425-8876-661EFFD7ACDD}" presName="sibTrans" presStyleLbl="sibTrans2D1" presStyleIdx="3" presStyleCnt="6"/>
      <dgm:spPr/>
    </dgm:pt>
    <dgm:pt modelId="{10B1013A-DAF8-459C-8705-D786DCCC2968}" type="pres">
      <dgm:prSet presAssocID="{5BE83926-C2AA-4425-8876-661EFFD7ACDD}" presName="connectorText" presStyleLbl="sibTrans2D1" presStyleIdx="3" presStyleCnt="6"/>
      <dgm:spPr/>
    </dgm:pt>
    <dgm:pt modelId="{F0D983D4-91CF-456D-AD5E-52EF8F378E5D}" type="pres">
      <dgm:prSet presAssocID="{257C3989-9122-4F38-BB47-B6C0256F96F0}" presName="node" presStyleLbl="node1" presStyleIdx="4" presStyleCnt="7">
        <dgm:presLayoutVars>
          <dgm:bulletEnabled val="1"/>
        </dgm:presLayoutVars>
      </dgm:prSet>
      <dgm:spPr/>
    </dgm:pt>
    <dgm:pt modelId="{D7FC8D5C-1390-45B1-8C7B-6EC8E4E9DB69}" type="pres">
      <dgm:prSet presAssocID="{F1662794-499D-4A7D-BB5E-ABCF68A0796B}" presName="sibTrans" presStyleLbl="sibTrans2D1" presStyleIdx="4" presStyleCnt="6"/>
      <dgm:spPr/>
    </dgm:pt>
    <dgm:pt modelId="{ACE58DC0-F862-4CFA-BD58-B2DA03B7A853}" type="pres">
      <dgm:prSet presAssocID="{F1662794-499D-4A7D-BB5E-ABCF68A0796B}" presName="connectorText" presStyleLbl="sibTrans2D1" presStyleIdx="4" presStyleCnt="6"/>
      <dgm:spPr/>
    </dgm:pt>
    <dgm:pt modelId="{B25C1B26-0577-4748-9A47-7F0E783A86F6}" type="pres">
      <dgm:prSet presAssocID="{90982231-209E-42AF-9FEB-9AA085EFA583}" presName="node" presStyleLbl="node1" presStyleIdx="5" presStyleCnt="7">
        <dgm:presLayoutVars>
          <dgm:bulletEnabled val="1"/>
        </dgm:presLayoutVars>
      </dgm:prSet>
      <dgm:spPr/>
    </dgm:pt>
    <dgm:pt modelId="{CA5A7CDB-C9F1-40FC-8AAB-FBB289C092B7}" type="pres">
      <dgm:prSet presAssocID="{1D37777E-ADFB-4C61-90B6-1D1F19D9CF6F}" presName="sibTrans" presStyleLbl="sibTrans2D1" presStyleIdx="5" presStyleCnt="6"/>
      <dgm:spPr/>
    </dgm:pt>
    <dgm:pt modelId="{73479DFA-EC8A-42E8-91E0-37ECFF836140}" type="pres">
      <dgm:prSet presAssocID="{1D37777E-ADFB-4C61-90B6-1D1F19D9CF6F}" presName="connectorText" presStyleLbl="sibTrans2D1" presStyleIdx="5" presStyleCnt="6"/>
      <dgm:spPr/>
    </dgm:pt>
    <dgm:pt modelId="{E901D985-AD3A-48F8-993B-DC7FD5BD5ED9}" type="pres">
      <dgm:prSet presAssocID="{56929E27-F003-4CF1-9502-B77B361532BA}" presName="node" presStyleLbl="node1" presStyleIdx="6" presStyleCnt="7">
        <dgm:presLayoutVars>
          <dgm:bulletEnabled val="1"/>
        </dgm:presLayoutVars>
      </dgm:prSet>
      <dgm:spPr/>
    </dgm:pt>
  </dgm:ptLst>
  <dgm:cxnLst>
    <dgm:cxn modelId="{929CD502-7BE1-47AD-BB2C-6387426C61D3}" type="presOf" srcId="{C7EEBAB6-AFB4-4FB5-9881-B22521C11E23}" destId="{90670A92-BBE2-49AD-8E04-7544EE9D7B25}" srcOrd="1" destOrd="0" presId="urn:microsoft.com/office/officeart/2005/8/layout/process1"/>
    <dgm:cxn modelId="{19231B0A-0DC1-48B6-BA24-0B996527B08F}" type="presOf" srcId="{5BE83926-C2AA-4425-8876-661EFFD7ACDD}" destId="{57B780DF-AFB5-4699-8D8F-3D41AE422234}" srcOrd="0" destOrd="0" presId="urn:microsoft.com/office/officeart/2005/8/layout/process1"/>
    <dgm:cxn modelId="{11BC4C17-B0AA-421E-A945-08705B158B49}" type="presOf" srcId="{F1662794-499D-4A7D-BB5E-ABCF68A0796B}" destId="{D7FC8D5C-1390-45B1-8C7B-6EC8E4E9DB69}" srcOrd="0" destOrd="0" presId="urn:microsoft.com/office/officeart/2005/8/layout/process1"/>
    <dgm:cxn modelId="{E07C2E1D-3ECF-4761-93DF-82967ABAE9BA}" srcId="{EA48F90E-5EFF-454B-89ED-5BEC276139AE}" destId="{90982231-209E-42AF-9FEB-9AA085EFA583}" srcOrd="5" destOrd="0" parTransId="{A8721BF7-FFF2-4468-B575-6BE56023B471}" sibTransId="{1D37777E-ADFB-4C61-90B6-1D1F19D9CF6F}"/>
    <dgm:cxn modelId="{0F589127-D1F4-4D3A-9C0F-48F34590418D}" srcId="{EA48F90E-5EFF-454B-89ED-5BEC276139AE}" destId="{FF8A4AAC-CCC2-45AE-A298-FAF30BDE9850}" srcOrd="0" destOrd="0" parTransId="{DCF95B3C-96C3-423A-B2D1-4BFBF0A1F222}" sibTransId="{9E57A4DC-D6E2-4B47-822E-0403C70FD182}"/>
    <dgm:cxn modelId="{34CE7D32-2C60-480F-9E20-DDDD60BBF0B5}" type="presOf" srcId="{5BE83926-C2AA-4425-8876-661EFFD7ACDD}" destId="{10B1013A-DAF8-459C-8705-D786DCCC2968}" srcOrd="1" destOrd="0" presId="urn:microsoft.com/office/officeart/2005/8/layout/process1"/>
    <dgm:cxn modelId="{42A5455F-78C6-4E7B-AFFF-C45DAFE5AA7A}" type="presOf" srcId="{56929E27-F003-4CF1-9502-B77B361532BA}" destId="{E901D985-AD3A-48F8-993B-DC7FD5BD5ED9}" srcOrd="0" destOrd="0" presId="urn:microsoft.com/office/officeart/2005/8/layout/process1"/>
    <dgm:cxn modelId="{E8A84268-503D-40A4-ACE2-91D61C127546}" type="presOf" srcId="{EA48F90E-5EFF-454B-89ED-5BEC276139AE}" destId="{0DD2C90D-8DB6-4387-B66C-92BE0AF33617}" srcOrd="0" destOrd="0" presId="urn:microsoft.com/office/officeart/2005/8/layout/process1"/>
    <dgm:cxn modelId="{A31E9A6C-C98C-40ED-8599-27C36259C9EB}" type="presOf" srcId="{257C3989-9122-4F38-BB47-B6C0256F96F0}" destId="{F0D983D4-91CF-456D-AD5E-52EF8F378E5D}" srcOrd="0" destOrd="0" presId="urn:microsoft.com/office/officeart/2005/8/layout/process1"/>
    <dgm:cxn modelId="{AB928F4D-A840-4030-8DDF-8EC094DCF453}" type="presOf" srcId="{E7AB49FC-F6DA-483F-8741-A2406365FFD3}" destId="{2D6157F5-5B46-40A6-B9E1-401BF9D62A92}" srcOrd="0" destOrd="0" presId="urn:microsoft.com/office/officeart/2005/8/layout/process1"/>
    <dgm:cxn modelId="{96BA976D-D727-48F9-AA0F-B6420DACD1DE}" srcId="{EA48F90E-5EFF-454B-89ED-5BEC276139AE}" destId="{56929E27-F003-4CF1-9502-B77B361532BA}" srcOrd="6" destOrd="0" parTransId="{E1EC2023-A9F7-4A5B-A6A4-41F0821D1C90}" sibTransId="{88F1EBC6-BB1A-436C-9EFE-3AFFFB64C430}"/>
    <dgm:cxn modelId="{C2931588-5B79-4086-83EB-FB120BF94C71}" type="presOf" srcId="{C7EEBAB6-AFB4-4FB5-9881-B22521C11E23}" destId="{C83B7108-87CB-455D-94A7-03125EFBED89}" srcOrd="0" destOrd="0" presId="urn:microsoft.com/office/officeart/2005/8/layout/process1"/>
    <dgm:cxn modelId="{A9384896-A7D1-404B-BC3E-E107820AACE2}" type="presOf" srcId="{A55A12C7-D931-45EF-965E-D7C53AB6574A}" destId="{AA425E45-D846-41BB-9162-BAAB3D7C4558}" srcOrd="0" destOrd="0" presId="urn:microsoft.com/office/officeart/2005/8/layout/process1"/>
    <dgm:cxn modelId="{758004A0-C0B5-4D3C-87F0-95D915978023}" srcId="{EA48F90E-5EFF-454B-89ED-5BEC276139AE}" destId="{257C3989-9122-4F38-BB47-B6C0256F96F0}" srcOrd="4" destOrd="0" parTransId="{EB6DFD9D-B41B-4F17-AAAF-57F129189DFF}" sibTransId="{F1662794-499D-4A7D-BB5E-ABCF68A0796B}"/>
    <dgm:cxn modelId="{61D883A4-BE1C-4630-B869-0DADF2AFA9A6}" type="presOf" srcId="{10573BDC-D1BC-4C0E-A5A3-A2E0DA684CB8}" destId="{E819441A-18E4-4FC9-B4ED-620606EB395B}" srcOrd="0" destOrd="0" presId="urn:microsoft.com/office/officeart/2005/8/layout/process1"/>
    <dgm:cxn modelId="{9FDCD6B3-F2A4-4F79-BC79-988CCAF7F29A}" srcId="{EA48F90E-5EFF-454B-89ED-5BEC276139AE}" destId="{62998826-60DB-49ED-8D7D-FB0E881859D8}" srcOrd="2" destOrd="0" parTransId="{26B6E223-F8E3-48CB-9287-7DE41AA8DE0A}" sibTransId="{E7AB49FC-F6DA-483F-8741-A2406365FFD3}"/>
    <dgm:cxn modelId="{A56A07C2-6657-44B4-9D96-F9C7EBB61AFC}" srcId="{EA48F90E-5EFF-454B-89ED-5BEC276139AE}" destId="{A55A12C7-D931-45EF-965E-D7C53AB6574A}" srcOrd="3" destOrd="0" parTransId="{CE384933-CF70-455F-913E-C703F283A043}" sibTransId="{5BE83926-C2AA-4425-8876-661EFFD7ACDD}"/>
    <dgm:cxn modelId="{F87402D2-16B9-4D87-A71D-1517A7776E94}" type="presOf" srcId="{1D37777E-ADFB-4C61-90B6-1D1F19D9CF6F}" destId="{73479DFA-EC8A-42E8-91E0-37ECFF836140}" srcOrd="1" destOrd="0" presId="urn:microsoft.com/office/officeart/2005/8/layout/process1"/>
    <dgm:cxn modelId="{AACA01D6-AD29-4BD4-8101-A20B73684D73}" type="presOf" srcId="{1D37777E-ADFB-4C61-90B6-1D1F19D9CF6F}" destId="{CA5A7CDB-C9F1-40FC-8AAB-FBB289C092B7}" srcOrd="0" destOrd="0" presId="urn:microsoft.com/office/officeart/2005/8/layout/process1"/>
    <dgm:cxn modelId="{517CE7DD-4333-46FB-A4E4-BDF481C4BD15}" type="presOf" srcId="{62998826-60DB-49ED-8D7D-FB0E881859D8}" destId="{098D64B9-4C1B-403A-AF9C-203E11833E8A}" srcOrd="0" destOrd="0" presId="urn:microsoft.com/office/officeart/2005/8/layout/process1"/>
    <dgm:cxn modelId="{F189E3E4-69E6-44B9-B445-E92EB3B44487}" type="presOf" srcId="{E7AB49FC-F6DA-483F-8741-A2406365FFD3}" destId="{B3454C68-B402-4595-816C-FEA573E3556A}" srcOrd="1" destOrd="0" presId="urn:microsoft.com/office/officeart/2005/8/layout/process1"/>
    <dgm:cxn modelId="{1E44F8E5-CD71-4B1A-9639-9EE7F2250094}" srcId="{EA48F90E-5EFF-454B-89ED-5BEC276139AE}" destId="{10573BDC-D1BC-4C0E-A5A3-A2E0DA684CB8}" srcOrd="1" destOrd="0" parTransId="{0F9C9713-B4B7-4681-A5F5-F8CFED1D7C4E}" sibTransId="{C7EEBAB6-AFB4-4FB5-9881-B22521C11E23}"/>
    <dgm:cxn modelId="{E03DF6EA-B9D2-4784-ADFF-E115D9AF4920}" type="presOf" srcId="{9E57A4DC-D6E2-4B47-822E-0403C70FD182}" destId="{5D46C515-59A6-463F-9C2C-296870DB3216}" srcOrd="1" destOrd="0" presId="urn:microsoft.com/office/officeart/2005/8/layout/process1"/>
    <dgm:cxn modelId="{32367AF0-1575-4444-B00F-D166D062C99D}" type="presOf" srcId="{9E57A4DC-D6E2-4B47-822E-0403C70FD182}" destId="{038BB472-71DB-4108-AA93-1E4591F3252F}" srcOrd="0" destOrd="0" presId="urn:microsoft.com/office/officeart/2005/8/layout/process1"/>
    <dgm:cxn modelId="{925435F5-2DED-4711-9FA4-D77F4A90C515}" type="presOf" srcId="{90982231-209E-42AF-9FEB-9AA085EFA583}" destId="{B25C1B26-0577-4748-9A47-7F0E783A86F6}" srcOrd="0" destOrd="0" presId="urn:microsoft.com/office/officeart/2005/8/layout/process1"/>
    <dgm:cxn modelId="{4E0FF6FA-927E-473A-8BF3-516B19CB8735}" type="presOf" srcId="{FF8A4AAC-CCC2-45AE-A298-FAF30BDE9850}" destId="{D3404606-E430-4F86-B60F-160D996F5B05}" srcOrd="0" destOrd="0" presId="urn:microsoft.com/office/officeart/2005/8/layout/process1"/>
    <dgm:cxn modelId="{D34FEEFF-0821-4E9A-B7DD-9437E8CE7F76}" type="presOf" srcId="{F1662794-499D-4A7D-BB5E-ABCF68A0796B}" destId="{ACE58DC0-F862-4CFA-BD58-B2DA03B7A853}" srcOrd="1" destOrd="0" presId="urn:microsoft.com/office/officeart/2005/8/layout/process1"/>
    <dgm:cxn modelId="{3ECF7F16-A558-4C65-BA2E-D7ED69238363}" type="presParOf" srcId="{0DD2C90D-8DB6-4387-B66C-92BE0AF33617}" destId="{D3404606-E430-4F86-B60F-160D996F5B05}" srcOrd="0" destOrd="0" presId="urn:microsoft.com/office/officeart/2005/8/layout/process1"/>
    <dgm:cxn modelId="{37880BE6-206B-4708-BBD0-47BC45EFDB0D}" type="presParOf" srcId="{0DD2C90D-8DB6-4387-B66C-92BE0AF33617}" destId="{038BB472-71DB-4108-AA93-1E4591F3252F}" srcOrd="1" destOrd="0" presId="urn:microsoft.com/office/officeart/2005/8/layout/process1"/>
    <dgm:cxn modelId="{88AECD82-A644-4989-AE34-7724516B4B73}" type="presParOf" srcId="{038BB472-71DB-4108-AA93-1E4591F3252F}" destId="{5D46C515-59A6-463F-9C2C-296870DB3216}" srcOrd="0" destOrd="0" presId="urn:microsoft.com/office/officeart/2005/8/layout/process1"/>
    <dgm:cxn modelId="{AA1292AF-9D83-4BF3-A2FD-4752456D6C07}" type="presParOf" srcId="{0DD2C90D-8DB6-4387-B66C-92BE0AF33617}" destId="{E819441A-18E4-4FC9-B4ED-620606EB395B}" srcOrd="2" destOrd="0" presId="urn:microsoft.com/office/officeart/2005/8/layout/process1"/>
    <dgm:cxn modelId="{56A0065F-EDF6-413E-8D3B-D53BF8B38F79}" type="presParOf" srcId="{0DD2C90D-8DB6-4387-B66C-92BE0AF33617}" destId="{C83B7108-87CB-455D-94A7-03125EFBED89}" srcOrd="3" destOrd="0" presId="urn:microsoft.com/office/officeart/2005/8/layout/process1"/>
    <dgm:cxn modelId="{AEB510CE-8248-4245-A168-CCFBB359B64B}" type="presParOf" srcId="{C83B7108-87CB-455D-94A7-03125EFBED89}" destId="{90670A92-BBE2-49AD-8E04-7544EE9D7B25}" srcOrd="0" destOrd="0" presId="urn:microsoft.com/office/officeart/2005/8/layout/process1"/>
    <dgm:cxn modelId="{42526478-C38F-4B24-9CC3-8D4074C22E5E}" type="presParOf" srcId="{0DD2C90D-8DB6-4387-B66C-92BE0AF33617}" destId="{098D64B9-4C1B-403A-AF9C-203E11833E8A}" srcOrd="4" destOrd="0" presId="urn:microsoft.com/office/officeart/2005/8/layout/process1"/>
    <dgm:cxn modelId="{B41BFB7D-AADA-42C3-A52F-BDFDA4B68F3A}" type="presParOf" srcId="{0DD2C90D-8DB6-4387-B66C-92BE0AF33617}" destId="{2D6157F5-5B46-40A6-B9E1-401BF9D62A92}" srcOrd="5" destOrd="0" presId="urn:microsoft.com/office/officeart/2005/8/layout/process1"/>
    <dgm:cxn modelId="{36C45B72-8C6B-449D-B29B-D929F822901D}" type="presParOf" srcId="{2D6157F5-5B46-40A6-B9E1-401BF9D62A92}" destId="{B3454C68-B402-4595-816C-FEA573E3556A}" srcOrd="0" destOrd="0" presId="urn:microsoft.com/office/officeart/2005/8/layout/process1"/>
    <dgm:cxn modelId="{9FF8614B-8690-441F-9320-B6589E9B8871}" type="presParOf" srcId="{0DD2C90D-8DB6-4387-B66C-92BE0AF33617}" destId="{AA425E45-D846-41BB-9162-BAAB3D7C4558}" srcOrd="6" destOrd="0" presId="urn:microsoft.com/office/officeart/2005/8/layout/process1"/>
    <dgm:cxn modelId="{B1599326-3412-4AB8-AEEA-946BDCD4140D}" type="presParOf" srcId="{0DD2C90D-8DB6-4387-B66C-92BE0AF33617}" destId="{57B780DF-AFB5-4699-8D8F-3D41AE422234}" srcOrd="7" destOrd="0" presId="urn:microsoft.com/office/officeart/2005/8/layout/process1"/>
    <dgm:cxn modelId="{334F2268-1D54-4251-BA24-F916498E4A4F}" type="presParOf" srcId="{57B780DF-AFB5-4699-8D8F-3D41AE422234}" destId="{10B1013A-DAF8-459C-8705-D786DCCC2968}" srcOrd="0" destOrd="0" presId="urn:microsoft.com/office/officeart/2005/8/layout/process1"/>
    <dgm:cxn modelId="{4E15F617-FED2-401B-90E4-97581FB6AC39}" type="presParOf" srcId="{0DD2C90D-8DB6-4387-B66C-92BE0AF33617}" destId="{F0D983D4-91CF-456D-AD5E-52EF8F378E5D}" srcOrd="8" destOrd="0" presId="urn:microsoft.com/office/officeart/2005/8/layout/process1"/>
    <dgm:cxn modelId="{28B13F10-8520-4CAC-A026-85EC255EFB30}" type="presParOf" srcId="{0DD2C90D-8DB6-4387-B66C-92BE0AF33617}" destId="{D7FC8D5C-1390-45B1-8C7B-6EC8E4E9DB69}" srcOrd="9" destOrd="0" presId="urn:microsoft.com/office/officeart/2005/8/layout/process1"/>
    <dgm:cxn modelId="{6D6C8016-884F-49C6-A60E-4BF47A8130A4}" type="presParOf" srcId="{D7FC8D5C-1390-45B1-8C7B-6EC8E4E9DB69}" destId="{ACE58DC0-F862-4CFA-BD58-B2DA03B7A853}" srcOrd="0" destOrd="0" presId="urn:microsoft.com/office/officeart/2005/8/layout/process1"/>
    <dgm:cxn modelId="{066E9A78-3BA8-4DC3-A391-33CFDB937905}" type="presParOf" srcId="{0DD2C90D-8DB6-4387-B66C-92BE0AF33617}" destId="{B25C1B26-0577-4748-9A47-7F0E783A86F6}" srcOrd="10" destOrd="0" presId="urn:microsoft.com/office/officeart/2005/8/layout/process1"/>
    <dgm:cxn modelId="{C658A6F9-AFD7-4FFD-90C6-E9C7C25DDCCB}" type="presParOf" srcId="{0DD2C90D-8DB6-4387-B66C-92BE0AF33617}" destId="{CA5A7CDB-C9F1-40FC-8AAB-FBB289C092B7}" srcOrd="11" destOrd="0" presId="urn:microsoft.com/office/officeart/2005/8/layout/process1"/>
    <dgm:cxn modelId="{3F826EED-0682-4985-9E3E-E38387FC119D}" type="presParOf" srcId="{CA5A7CDB-C9F1-40FC-8AAB-FBB289C092B7}" destId="{73479DFA-EC8A-42E8-91E0-37ECFF836140}" srcOrd="0" destOrd="0" presId="urn:microsoft.com/office/officeart/2005/8/layout/process1"/>
    <dgm:cxn modelId="{8C149F97-C924-4F8A-8AB3-78D6AB467C2F}" type="presParOf" srcId="{0DD2C90D-8DB6-4387-B66C-92BE0AF33617}" destId="{E901D985-AD3A-48F8-993B-DC7FD5BD5ED9}" srcOrd="1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48F90E-5EFF-454B-89ED-5BEC276139AE}" type="doc">
      <dgm:prSet loTypeId="urn:microsoft.com/office/officeart/2005/8/layout/process1" loCatId="process" qsTypeId="urn:microsoft.com/office/officeart/2005/8/quickstyle/simple3" qsCatId="simple" csTypeId="urn:microsoft.com/office/officeart/2005/8/colors/accent0_2" csCatId="mainScheme" phldr="1"/>
      <dgm:spPr/>
    </dgm:pt>
    <dgm:pt modelId="{FF8A4AAC-CCC2-45AE-A298-FAF30BDE9850}">
      <dgm:prSet phldrT="[Text]"/>
      <dgm:spPr/>
      <dgm:t>
        <a:bodyPr/>
        <a:lstStyle/>
        <a:p>
          <a:r>
            <a:rPr lang="en-US" dirty="0"/>
            <a:t>Raw Signal</a:t>
          </a:r>
        </a:p>
      </dgm:t>
    </dgm:pt>
    <dgm:pt modelId="{DCF95B3C-96C3-423A-B2D1-4BFBF0A1F222}" type="parTrans" cxnId="{0F589127-D1F4-4D3A-9C0F-48F34590418D}">
      <dgm:prSet/>
      <dgm:spPr/>
      <dgm:t>
        <a:bodyPr/>
        <a:lstStyle/>
        <a:p>
          <a:endParaRPr lang="en-US"/>
        </a:p>
      </dgm:t>
    </dgm:pt>
    <dgm:pt modelId="{9E57A4DC-D6E2-4B47-822E-0403C70FD182}" type="sibTrans" cxnId="{0F589127-D1F4-4D3A-9C0F-48F34590418D}">
      <dgm:prSet/>
      <dgm:spPr/>
      <dgm:t>
        <a:bodyPr/>
        <a:lstStyle/>
        <a:p>
          <a:endParaRPr lang="en-US"/>
        </a:p>
      </dgm:t>
    </dgm:pt>
    <dgm:pt modelId="{62998826-60DB-49ED-8D7D-FB0E881859D8}">
      <dgm:prSet phldrT="[Text]" custT="1"/>
      <dgm:spPr/>
      <dgm:t>
        <a:bodyPr/>
        <a:lstStyle/>
        <a:p>
          <a:r>
            <a:rPr lang="en-US" sz="1600" kern="1200" dirty="0">
              <a:solidFill>
                <a:srgbClr val="44546A">
                  <a:hueOff val="0"/>
                  <a:satOff val="0"/>
                  <a:lumOff val="0"/>
                  <a:alphaOff val="0"/>
                </a:srgbClr>
              </a:solidFill>
              <a:latin typeface="Calibri" panose="020F0502020204030204"/>
              <a:ea typeface="+mn-ea"/>
              <a:cs typeface="+mn-cs"/>
            </a:rPr>
            <a:t>Fit Sinusoid</a:t>
          </a:r>
        </a:p>
      </dgm:t>
    </dgm:pt>
    <dgm:pt modelId="{26B6E223-F8E3-48CB-9287-7DE41AA8DE0A}" type="parTrans" cxnId="{9FDCD6B3-F2A4-4F79-BC79-988CCAF7F29A}">
      <dgm:prSet/>
      <dgm:spPr/>
      <dgm:t>
        <a:bodyPr/>
        <a:lstStyle/>
        <a:p>
          <a:endParaRPr lang="en-US"/>
        </a:p>
      </dgm:t>
    </dgm:pt>
    <dgm:pt modelId="{E7AB49FC-F6DA-483F-8741-A2406365FFD3}" type="sibTrans" cxnId="{9FDCD6B3-F2A4-4F79-BC79-988CCAF7F29A}">
      <dgm:prSet/>
      <dgm:spPr/>
      <dgm:t>
        <a:bodyPr/>
        <a:lstStyle/>
        <a:p>
          <a:endParaRPr lang="en-US"/>
        </a:p>
      </dgm:t>
    </dgm:pt>
    <dgm:pt modelId="{A55A12C7-D931-45EF-965E-D7C53AB6574A}">
      <dgm:prSet phldrT="[Text]"/>
      <dgm:spPr/>
      <dgm:t>
        <a:bodyPr/>
        <a:lstStyle/>
        <a:p>
          <a:r>
            <a:rPr lang="en-US" dirty="0">
              <a:solidFill>
                <a:srgbClr val="44546A">
                  <a:hueOff val="0"/>
                  <a:satOff val="0"/>
                  <a:lumOff val="0"/>
                  <a:alphaOff val="0"/>
                </a:srgbClr>
              </a:solidFill>
              <a:latin typeface="Calibri" panose="020F0502020204030204"/>
              <a:ea typeface="+mn-ea"/>
              <a:cs typeface="+mn-cs"/>
            </a:rPr>
            <a:t>Probable Region</a:t>
          </a:r>
          <a:endParaRPr lang="en-US" dirty="0"/>
        </a:p>
      </dgm:t>
    </dgm:pt>
    <dgm:pt modelId="{CE384933-CF70-455F-913E-C703F283A043}" type="parTrans" cxnId="{A56A07C2-6657-44B4-9D96-F9C7EBB61AFC}">
      <dgm:prSet/>
      <dgm:spPr/>
      <dgm:t>
        <a:bodyPr/>
        <a:lstStyle/>
        <a:p>
          <a:endParaRPr lang="en-US"/>
        </a:p>
      </dgm:t>
    </dgm:pt>
    <dgm:pt modelId="{5BE83926-C2AA-4425-8876-661EFFD7ACDD}" type="sibTrans" cxnId="{A56A07C2-6657-44B4-9D96-F9C7EBB61AFC}">
      <dgm:prSet/>
      <dgm:spPr/>
      <dgm:t>
        <a:bodyPr/>
        <a:lstStyle/>
        <a:p>
          <a:endParaRPr lang="en-US"/>
        </a:p>
      </dgm:t>
    </dgm:pt>
    <dgm:pt modelId="{257C3989-9122-4F38-BB47-B6C0256F96F0}">
      <dgm:prSet/>
      <dgm:spPr/>
      <dgm:t>
        <a:bodyPr/>
        <a:lstStyle/>
        <a:p>
          <a:r>
            <a:rPr lang="en-US" dirty="0"/>
            <a:t>De-Trend</a:t>
          </a:r>
        </a:p>
      </dgm:t>
    </dgm:pt>
    <dgm:pt modelId="{EB6DFD9D-B41B-4F17-AAAF-57F129189DFF}" type="parTrans" cxnId="{758004A0-C0B5-4D3C-87F0-95D915978023}">
      <dgm:prSet/>
      <dgm:spPr/>
      <dgm:t>
        <a:bodyPr/>
        <a:lstStyle/>
        <a:p>
          <a:endParaRPr lang="en-US"/>
        </a:p>
      </dgm:t>
    </dgm:pt>
    <dgm:pt modelId="{F1662794-499D-4A7D-BB5E-ABCF68A0796B}" type="sibTrans" cxnId="{758004A0-C0B5-4D3C-87F0-95D915978023}">
      <dgm:prSet/>
      <dgm:spPr/>
      <dgm:t>
        <a:bodyPr/>
        <a:lstStyle/>
        <a:p>
          <a:endParaRPr lang="en-US"/>
        </a:p>
      </dgm:t>
    </dgm:pt>
    <dgm:pt modelId="{90982231-209E-42AF-9FEB-9AA085EFA583}">
      <dgm:prSet/>
      <dgm:spPr>
        <a:solidFill>
          <a:schemeClr val="bg2"/>
        </a:solidFill>
      </dgm:spPr>
      <dgm:t>
        <a:bodyPr/>
        <a:lstStyle/>
        <a:p>
          <a:r>
            <a:rPr lang="en-US" dirty="0"/>
            <a:t>Trimming</a:t>
          </a:r>
        </a:p>
      </dgm:t>
    </dgm:pt>
    <dgm:pt modelId="{A8721BF7-FFF2-4468-B575-6BE56023B471}" type="parTrans" cxnId="{E07C2E1D-3ECF-4761-93DF-82967ABAE9BA}">
      <dgm:prSet/>
      <dgm:spPr/>
      <dgm:t>
        <a:bodyPr/>
        <a:lstStyle/>
        <a:p>
          <a:endParaRPr lang="en-US"/>
        </a:p>
      </dgm:t>
    </dgm:pt>
    <dgm:pt modelId="{1D37777E-ADFB-4C61-90B6-1D1F19D9CF6F}" type="sibTrans" cxnId="{E07C2E1D-3ECF-4761-93DF-82967ABAE9BA}">
      <dgm:prSet/>
      <dgm:spPr/>
      <dgm:t>
        <a:bodyPr/>
        <a:lstStyle/>
        <a:p>
          <a:endParaRPr lang="en-US"/>
        </a:p>
      </dgm:t>
    </dgm:pt>
    <dgm:pt modelId="{56929E27-F003-4CF1-9502-B77B361532BA}">
      <dgm:prSet/>
      <dgm:spPr/>
      <dgm:t>
        <a:bodyPr/>
        <a:lstStyle/>
        <a:p>
          <a:r>
            <a:rPr lang="en-US" dirty="0"/>
            <a:t>Feature Extraction</a:t>
          </a:r>
        </a:p>
      </dgm:t>
    </dgm:pt>
    <dgm:pt modelId="{E1EC2023-A9F7-4A5B-A6A4-41F0821D1C90}" type="parTrans" cxnId="{96BA976D-D727-48F9-AA0F-B6420DACD1DE}">
      <dgm:prSet/>
      <dgm:spPr/>
      <dgm:t>
        <a:bodyPr/>
        <a:lstStyle/>
        <a:p>
          <a:endParaRPr lang="en-US"/>
        </a:p>
      </dgm:t>
    </dgm:pt>
    <dgm:pt modelId="{88F1EBC6-BB1A-436C-9EFE-3AFFFB64C430}" type="sibTrans" cxnId="{96BA976D-D727-48F9-AA0F-B6420DACD1DE}">
      <dgm:prSet/>
      <dgm:spPr/>
      <dgm:t>
        <a:bodyPr/>
        <a:lstStyle/>
        <a:p>
          <a:endParaRPr lang="en-US"/>
        </a:p>
      </dgm:t>
    </dgm:pt>
    <dgm:pt modelId="{10573BDC-D1BC-4C0E-A5A3-A2E0DA684CB8}">
      <dgm:prSet/>
      <dgm:spPr/>
      <dgm:t>
        <a:bodyPr/>
        <a:lstStyle/>
        <a:p>
          <a:r>
            <a:rPr lang="en-US" dirty="0"/>
            <a:t>Denoising</a:t>
          </a:r>
        </a:p>
      </dgm:t>
    </dgm:pt>
    <dgm:pt modelId="{0F9C9713-B4B7-4681-A5F5-F8CFED1D7C4E}" type="parTrans" cxnId="{1E44F8E5-CD71-4B1A-9639-9EE7F2250094}">
      <dgm:prSet/>
      <dgm:spPr/>
      <dgm:t>
        <a:bodyPr/>
        <a:lstStyle/>
        <a:p>
          <a:endParaRPr lang="en-US"/>
        </a:p>
      </dgm:t>
    </dgm:pt>
    <dgm:pt modelId="{C7EEBAB6-AFB4-4FB5-9881-B22521C11E23}" type="sibTrans" cxnId="{1E44F8E5-CD71-4B1A-9639-9EE7F2250094}">
      <dgm:prSet/>
      <dgm:spPr/>
      <dgm:t>
        <a:bodyPr/>
        <a:lstStyle/>
        <a:p>
          <a:endParaRPr lang="en-US"/>
        </a:p>
      </dgm:t>
    </dgm:pt>
    <dgm:pt modelId="{0DD2C90D-8DB6-4387-B66C-92BE0AF33617}" type="pres">
      <dgm:prSet presAssocID="{EA48F90E-5EFF-454B-89ED-5BEC276139AE}" presName="Name0" presStyleCnt="0">
        <dgm:presLayoutVars>
          <dgm:dir/>
          <dgm:resizeHandles val="exact"/>
        </dgm:presLayoutVars>
      </dgm:prSet>
      <dgm:spPr/>
    </dgm:pt>
    <dgm:pt modelId="{D3404606-E430-4F86-B60F-160D996F5B05}" type="pres">
      <dgm:prSet presAssocID="{FF8A4AAC-CCC2-45AE-A298-FAF30BDE9850}" presName="node" presStyleLbl="node1" presStyleIdx="0" presStyleCnt="7">
        <dgm:presLayoutVars>
          <dgm:bulletEnabled val="1"/>
        </dgm:presLayoutVars>
      </dgm:prSet>
      <dgm:spPr/>
    </dgm:pt>
    <dgm:pt modelId="{038BB472-71DB-4108-AA93-1E4591F3252F}" type="pres">
      <dgm:prSet presAssocID="{9E57A4DC-D6E2-4B47-822E-0403C70FD182}" presName="sibTrans" presStyleLbl="sibTrans2D1" presStyleIdx="0" presStyleCnt="6"/>
      <dgm:spPr/>
    </dgm:pt>
    <dgm:pt modelId="{5D46C515-59A6-463F-9C2C-296870DB3216}" type="pres">
      <dgm:prSet presAssocID="{9E57A4DC-D6E2-4B47-822E-0403C70FD182}" presName="connectorText" presStyleLbl="sibTrans2D1" presStyleIdx="0" presStyleCnt="6"/>
      <dgm:spPr/>
    </dgm:pt>
    <dgm:pt modelId="{E819441A-18E4-4FC9-B4ED-620606EB395B}" type="pres">
      <dgm:prSet presAssocID="{10573BDC-D1BC-4C0E-A5A3-A2E0DA684CB8}" presName="node" presStyleLbl="node1" presStyleIdx="1" presStyleCnt="7">
        <dgm:presLayoutVars>
          <dgm:bulletEnabled val="1"/>
        </dgm:presLayoutVars>
      </dgm:prSet>
      <dgm:spPr/>
    </dgm:pt>
    <dgm:pt modelId="{C83B7108-87CB-455D-94A7-03125EFBED89}" type="pres">
      <dgm:prSet presAssocID="{C7EEBAB6-AFB4-4FB5-9881-B22521C11E23}" presName="sibTrans" presStyleLbl="sibTrans2D1" presStyleIdx="1" presStyleCnt="6"/>
      <dgm:spPr/>
    </dgm:pt>
    <dgm:pt modelId="{90670A92-BBE2-49AD-8E04-7544EE9D7B25}" type="pres">
      <dgm:prSet presAssocID="{C7EEBAB6-AFB4-4FB5-9881-B22521C11E23}" presName="connectorText" presStyleLbl="sibTrans2D1" presStyleIdx="1" presStyleCnt="6"/>
      <dgm:spPr/>
    </dgm:pt>
    <dgm:pt modelId="{098D64B9-4C1B-403A-AF9C-203E11833E8A}" type="pres">
      <dgm:prSet presAssocID="{62998826-60DB-49ED-8D7D-FB0E881859D8}" presName="node" presStyleLbl="node1" presStyleIdx="2" presStyleCnt="7">
        <dgm:presLayoutVars>
          <dgm:bulletEnabled val="1"/>
        </dgm:presLayoutVars>
      </dgm:prSet>
      <dgm:spPr/>
    </dgm:pt>
    <dgm:pt modelId="{2D6157F5-5B46-40A6-B9E1-401BF9D62A92}" type="pres">
      <dgm:prSet presAssocID="{E7AB49FC-F6DA-483F-8741-A2406365FFD3}" presName="sibTrans" presStyleLbl="sibTrans2D1" presStyleIdx="2" presStyleCnt="6"/>
      <dgm:spPr/>
    </dgm:pt>
    <dgm:pt modelId="{B3454C68-B402-4595-816C-FEA573E3556A}" type="pres">
      <dgm:prSet presAssocID="{E7AB49FC-F6DA-483F-8741-A2406365FFD3}" presName="connectorText" presStyleLbl="sibTrans2D1" presStyleIdx="2" presStyleCnt="6"/>
      <dgm:spPr/>
    </dgm:pt>
    <dgm:pt modelId="{AA425E45-D846-41BB-9162-BAAB3D7C4558}" type="pres">
      <dgm:prSet presAssocID="{A55A12C7-D931-45EF-965E-D7C53AB6574A}" presName="node" presStyleLbl="node1" presStyleIdx="3" presStyleCnt="7">
        <dgm:presLayoutVars>
          <dgm:bulletEnabled val="1"/>
        </dgm:presLayoutVars>
      </dgm:prSet>
      <dgm:spPr/>
    </dgm:pt>
    <dgm:pt modelId="{57B780DF-AFB5-4699-8D8F-3D41AE422234}" type="pres">
      <dgm:prSet presAssocID="{5BE83926-C2AA-4425-8876-661EFFD7ACDD}" presName="sibTrans" presStyleLbl="sibTrans2D1" presStyleIdx="3" presStyleCnt="6"/>
      <dgm:spPr/>
    </dgm:pt>
    <dgm:pt modelId="{10B1013A-DAF8-459C-8705-D786DCCC2968}" type="pres">
      <dgm:prSet presAssocID="{5BE83926-C2AA-4425-8876-661EFFD7ACDD}" presName="connectorText" presStyleLbl="sibTrans2D1" presStyleIdx="3" presStyleCnt="6"/>
      <dgm:spPr/>
    </dgm:pt>
    <dgm:pt modelId="{F0D983D4-91CF-456D-AD5E-52EF8F378E5D}" type="pres">
      <dgm:prSet presAssocID="{257C3989-9122-4F38-BB47-B6C0256F96F0}" presName="node" presStyleLbl="node1" presStyleIdx="4" presStyleCnt="7">
        <dgm:presLayoutVars>
          <dgm:bulletEnabled val="1"/>
        </dgm:presLayoutVars>
      </dgm:prSet>
      <dgm:spPr/>
    </dgm:pt>
    <dgm:pt modelId="{D7FC8D5C-1390-45B1-8C7B-6EC8E4E9DB69}" type="pres">
      <dgm:prSet presAssocID="{F1662794-499D-4A7D-BB5E-ABCF68A0796B}" presName="sibTrans" presStyleLbl="sibTrans2D1" presStyleIdx="4" presStyleCnt="6"/>
      <dgm:spPr/>
    </dgm:pt>
    <dgm:pt modelId="{ACE58DC0-F862-4CFA-BD58-B2DA03B7A853}" type="pres">
      <dgm:prSet presAssocID="{F1662794-499D-4A7D-BB5E-ABCF68A0796B}" presName="connectorText" presStyleLbl="sibTrans2D1" presStyleIdx="4" presStyleCnt="6"/>
      <dgm:spPr/>
    </dgm:pt>
    <dgm:pt modelId="{B25C1B26-0577-4748-9A47-7F0E783A86F6}" type="pres">
      <dgm:prSet presAssocID="{90982231-209E-42AF-9FEB-9AA085EFA583}" presName="node" presStyleLbl="node1" presStyleIdx="5" presStyleCnt="7">
        <dgm:presLayoutVars>
          <dgm:bulletEnabled val="1"/>
        </dgm:presLayoutVars>
      </dgm:prSet>
      <dgm:spPr/>
    </dgm:pt>
    <dgm:pt modelId="{CA5A7CDB-C9F1-40FC-8AAB-FBB289C092B7}" type="pres">
      <dgm:prSet presAssocID="{1D37777E-ADFB-4C61-90B6-1D1F19D9CF6F}" presName="sibTrans" presStyleLbl="sibTrans2D1" presStyleIdx="5" presStyleCnt="6"/>
      <dgm:spPr/>
    </dgm:pt>
    <dgm:pt modelId="{73479DFA-EC8A-42E8-91E0-37ECFF836140}" type="pres">
      <dgm:prSet presAssocID="{1D37777E-ADFB-4C61-90B6-1D1F19D9CF6F}" presName="connectorText" presStyleLbl="sibTrans2D1" presStyleIdx="5" presStyleCnt="6"/>
      <dgm:spPr/>
    </dgm:pt>
    <dgm:pt modelId="{E901D985-AD3A-48F8-993B-DC7FD5BD5ED9}" type="pres">
      <dgm:prSet presAssocID="{56929E27-F003-4CF1-9502-B77B361532BA}" presName="node" presStyleLbl="node1" presStyleIdx="6" presStyleCnt="7">
        <dgm:presLayoutVars>
          <dgm:bulletEnabled val="1"/>
        </dgm:presLayoutVars>
      </dgm:prSet>
      <dgm:spPr/>
    </dgm:pt>
  </dgm:ptLst>
  <dgm:cxnLst>
    <dgm:cxn modelId="{929CD502-7BE1-47AD-BB2C-6387426C61D3}" type="presOf" srcId="{C7EEBAB6-AFB4-4FB5-9881-B22521C11E23}" destId="{90670A92-BBE2-49AD-8E04-7544EE9D7B25}" srcOrd="1" destOrd="0" presId="urn:microsoft.com/office/officeart/2005/8/layout/process1"/>
    <dgm:cxn modelId="{19231B0A-0DC1-48B6-BA24-0B996527B08F}" type="presOf" srcId="{5BE83926-C2AA-4425-8876-661EFFD7ACDD}" destId="{57B780DF-AFB5-4699-8D8F-3D41AE422234}" srcOrd="0" destOrd="0" presId="urn:microsoft.com/office/officeart/2005/8/layout/process1"/>
    <dgm:cxn modelId="{11BC4C17-B0AA-421E-A945-08705B158B49}" type="presOf" srcId="{F1662794-499D-4A7D-BB5E-ABCF68A0796B}" destId="{D7FC8D5C-1390-45B1-8C7B-6EC8E4E9DB69}" srcOrd="0" destOrd="0" presId="urn:microsoft.com/office/officeart/2005/8/layout/process1"/>
    <dgm:cxn modelId="{E07C2E1D-3ECF-4761-93DF-82967ABAE9BA}" srcId="{EA48F90E-5EFF-454B-89ED-5BEC276139AE}" destId="{90982231-209E-42AF-9FEB-9AA085EFA583}" srcOrd="5" destOrd="0" parTransId="{A8721BF7-FFF2-4468-B575-6BE56023B471}" sibTransId="{1D37777E-ADFB-4C61-90B6-1D1F19D9CF6F}"/>
    <dgm:cxn modelId="{0F589127-D1F4-4D3A-9C0F-48F34590418D}" srcId="{EA48F90E-5EFF-454B-89ED-5BEC276139AE}" destId="{FF8A4AAC-CCC2-45AE-A298-FAF30BDE9850}" srcOrd="0" destOrd="0" parTransId="{DCF95B3C-96C3-423A-B2D1-4BFBF0A1F222}" sibTransId="{9E57A4DC-D6E2-4B47-822E-0403C70FD182}"/>
    <dgm:cxn modelId="{34CE7D32-2C60-480F-9E20-DDDD60BBF0B5}" type="presOf" srcId="{5BE83926-C2AA-4425-8876-661EFFD7ACDD}" destId="{10B1013A-DAF8-459C-8705-D786DCCC2968}" srcOrd="1" destOrd="0" presId="urn:microsoft.com/office/officeart/2005/8/layout/process1"/>
    <dgm:cxn modelId="{42A5455F-78C6-4E7B-AFFF-C45DAFE5AA7A}" type="presOf" srcId="{56929E27-F003-4CF1-9502-B77B361532BA}" destId="{E901D985-AD3A-48F8-993B-DC7FD5BD5ED9}" srcOrd="0" destOrd="0" presId="urn:microsoft.com/office/officeart/2005/8/layout/process1"/>
    <dgm:cxn modelId="{E8A84268-503D-40A4-ACE2-91D61C127546}" type="presOf" srcId="{EA48F90E-5EFF-454B-89ED-5BEC276139AE}" destId="{0DD2C90D-8DB6-4387-B66C-92BE0AF33617}" srcOrd="0" destOrd="0" presId="urn:microsoft.com/office/officeart/2005/8/layout/process1"/>
    <dgm:cxn modelId="{A31E9A6C-C98C-40ED-8599-27C36259C9EB}" type="presOf" srcId="{257C3989-9122-4F38-BB47-B6C0256F96F0}" destId="{F0D983D4-91CF-456D-AD5E-52EF8F378E5D}" srcOrd="0" destOrd="0" presId="urn:microsoft.com/office/officeart/2005/8/layout/process1"/>
    <dgm:cxn modelId="{AB928F4D-A840-4030-8DDF-8EC094DCF453}" type="presOf" srcId="{E7AB49FC-F6DA-483F-8741-A2406365FFD3}" destId="{2D6157F5-5B46-40A6-B9E1-401BF9D62A92}" srcOrd="0" destOrd="0" presId="urn:microsoft.com/office/officeart/2005/8/layout/process1"/>
    <dgm:cxn modelId="{96BA976D-D727-48F9-AA0F-B6420DACD1DE}" srcId="{EA48F90E-5EFF-454B-89ED-5BEC276139AE}" destId="{56929E27-F003-4CF1-9502-B77B361532BA}" srcOrd="6" destOrd="0" parTransId="{E1EC2023-A9F7-4A5B-A6A4-41F0821D1C90}" sibTransId="{88F1EBC6-BB1A-436C-9EFE-3AFFFB64C430}"/>
    <dgm:cxn modelId="{C2931588-5B79-4086-83EB-FB120BF94C71}" type="presOf" srcId="{C7EEBAB6-AFB4-4FB5-9881-B22521C11E23}" destId="{C83B7108-87CB-455D-94A7-03125EFBED89}" srcOrd="0" destOrd="0" presId="urn:microsoft.com/office/officeart/2005/8/layout/process1"/>
    <dgm:cxn modelId="{A9384896-A7D1-404B-BC3E-E107820AACE2}" type="presOf" srcId="{A55A12C7-D931-45EF-965E-D7C53AB6574A}" destId="{AA425E45-D846-41BB-9162-BAAB3D7C4558}" srcOrd="0" destOrd="0" presId="urn:microsoft.com/office/officeart/2005/8/layout/process1"/>
    <dgm:cxn modelId="{758004A0-C0B5-4D3C-87F0-95D915978023}" srcId="{EA48F90E-5EFF-454B-89ED-5BEC276139AE}" destId="{257C3989-9122-4F38-BB47-B6C0256F96F0}" srcOrd="4" destOrd="0" parTransId="{EB6DFD9D-B41B-4F17-AAAF-57F129189DFF}" sibTransId="{F1662794-499D-4A7D-BB5E-ABCF68A0796B}"/>
    <dgm:cxn modelId="{61D883A4-BE1C-4630-B869-0DADF2AFA9A6}" type="presOf" srcId="{10573BDC-D1BC-4C0E-A5A3-A2E0DA684CB8}" destId="{E819441A-18E4-4FC9-B4ED-620606EB395B}" srcOrd="0" destOrd="0" presId="urn:microsoft.com/office/officeart/2005/8/layout/process1"/>
    <dgm:cxn modelId="{9FDCD6B3-F2A4-4F79-BC79-988CCAF7F29A}" srcId="{EA48F90E-5EFF-454B-89ED-5BEC276139AE}" destId="{62998826-60DB-49ED-8D7D-FB0E881859D8}" srcOrd="2" destOrd="0" parTransId="{26B6E223-F8E3-48CB-9287-7DE41AA8DE0A}" sibTransId="{E7AB49FC-F6DA-483F-8741-A2406365FFD3}"/>
    <dgm:cxn modelId="{A56A07C2-6657-44B4-9D96-F9C7EBB61AFC}" srcId="{EA48F90E-5EFF-454B-89ED-5BEC276139AE}" destId="{A55A12C7-D931-45EF-965E-D7C53AB6574A}" srcOrd="3" destOrd="0" parTransId="{CE384933-CF70-455F-913E-C703F283A043}" sibTransId="{5BE83926-C2AA-4425-8876-661EFFD7ACDD}"/>
    <dgm:cxn modelId="{F87402D2-16B9-4D87-A71D-1517A7776E94}" type="presOf" srcId="{1D37777E-ADFB-4C61-90B6-1D1F19D9CF6F}" destId="{73479DFA-EC8A-42E8-91E0-37ECFF836140}" srcOrd="1" destOrd="0" presId="urn:microsoft.com/office/officeart/2005/8/layout/process1"/>
    <dgm:cxn modelId="{AACA01D6-AD29-4BD4-8101-A20B73684D73}" type="presOf" srcId="{1D37777E-ADFB-4C61-90B6-1D1F19D9CF6F}" destId="{CA5A7CDB-C9F1-40FC-8AAB-FBB289C092B7}" srcOrd="0" destOrd="0" presId="urn:microsoft.com/office/officeart/2005/8/layout/process1"/>
    <dgm:cxn modelId="{517CE7DD-4333-46FB-A4E4-BDF481C4BD15}" type="presOf" srcId="{62998826-60DB-49ED-8D7D-FB0E881859D8}" destId="{098D64B9-4C1B-403A-AF9C-203E11833E8A}" srcOrd="0" destOrd="0" presId="urn:microsoft.com/office/officeart/2005/8/layout/process1"/>
    <dgm:cxn modelId="{F189E3E4-69E6-44B9-B445-E92EB3B44487}" type="presOf" srcId="{E7AB49FC-F6DA-483F-8741-A2406365FFD3}" destId="{B3454C68-B402-4595-816C-FEA573E3556A}" srcOrd="1" destOrd="0" presId="urn:microsoft.com/office/officeart/2005/8/layout/process1"/>
    <dgm:cxn modelId="{1E44F8E5-CD71-4B1A-9639-9EE7F2250094}" srcId="{EA48F90E-5EFF-454B-89ED-5BEC276139AE}" destId="{10573BDC-D1BC-4C0E-A5A3-A2E0DA684CB8}" srcOrd="1" destOrd="0" parTransId="{0F9C9713-B4B7-4681-A5F5-F8CFED1D7C4E}" sibTransId="{C7EEBAB6-AFB4-4FB5-9881-B22521C11E23}"/>
    <dgm:cxn modelId="{E03DF6EA-B9D2-4784-ADFF-E115D9AF4920}" type="presOf" srcId="{9E57A4DC-D6E2-4B47-822E-0403C70FD182}" destId="{5D46C515-59A6-463F-9C2C-296870DB3216}" srcOrd="1" destOrd="0" presId="urn:microsoft.com/office/officeart/2005/8/layout/process1"/>
    <dgm:cxn modelId="{32367AF0-1575-4444-B00F-D166D062C99D}" type="presOf" srcId="{9E57A4DC-D6E2-4B47-822E-0403C70FD182}" destId="{038BB472-71DB-4108-AA93-1E4591F3252F}" srcOrd="0" destOrd="0" presId="urn:microsoft.com/office/officeart/2005/8/layout/process1"/>
    <dgm:cxn modelId="{925435F5-2DED-4711-9FA4-D77F4A90C515}" type="presOf" srcId="{90982231-209E-42AF-9FEB-9AA085EFA583}" destId="{B25C1B26-0577-4748-9A47-7F0E783A86F6}" srcOrd="0" destOrd="0" presId="urn:microsoft.com/office/officeart/2005/8/layout/process1"/>
    <dgm:cxn modelId="{4E0FF6FA-927E-473A-8BF3-516B19CB8735}" type="presOf" srcId="{FF8A4AAC-CCC2-45AE-A298-FAF30BDE9850}" destId="{D3404606-E430-4F86-B60F-160D996F5B05}" srcOrd="0" destOrd="0" presId="urn:microsoft.com/office/officeart/2005/8/layout/process1"/>
    <dgm:cxn modelId="{D34FEEFF-0821-4E9A-B7DD-9437E8CE7F76}" type="presOf" srcId="{F1662794-499D-4A7D-BB5E-ABCF68A0796B}" destId="{ACE58DC0-F862-4CFA-BD58-B2DA03B7A853}" srcOrd="1" destOrd="0" presId="urn:microsoft.com/office/officeart/2005/8/layout/process1"/>
    <dgm:cxn modelId="{3ECF7F16-A558-4C65-BA2E-D7ED69238363}" type="presParOf" srcId="{0DD2C90D-8DB6-4387-B66C-92BE0AF33617}" destId="{D3404606-E430-4F86-B60F-160D996F5B05}" srcOrd="0" destOrd="0" presId="urn:microsoft.com/office/officeart/2005/8/layout/process1"/>
    <dgm:cxn modelId="{37880BE6-206B-4708-BBD0-47BC45EFDB0D}" type="presParOf" srcId="{0DD2C90D-8DB6-4387-B66C-92BE0AF33617}" destId="{038BB472-71DB-4108-AA93-1E4591F3252F}" srcOrd="1" destOrd="0" presId="urn:microsoft.com/office/officeart/2005/8/layout/process1"/>
    <dgm:cxn modelId="{88AECD82-A644-4989-AE34-7724516B4B73}" type="presParOf" srcId="{038BB472-71DB-4108-AA93-1E4591F3252F}" destId="{5D46C515-59A6-463F-9C2C-296870DB3216}" srcOrd="0" destOrd="0" presId="urn:microsoft.com/office/officeart/2005/8/layout/process1"/>
    <dgm:cxn modelId="{AA1292AF-9D83-4BF3-A2FD-4752456D6C07}" type="presParOf" srcId="{0DD2C90D-8DB6-4387-B66C-92BE0AF33617}" destId="{E819441A-18E4-4FC9-B4ED-620606EB395B}" srcOrd="2" destOrd="0" presId="urn:microsoft.com/office/officeart/2005/8/layout/process1"/>
    <dgm:cxn modelId="{56A0065F-EDF6-413E-8D3B-D53BF8B38F79}" type="presParOf" srcId="{0DD2C90D-8DB6-4387-B66C-92BE0AF33617}" destId="{C83B7108-87CB-455D-94A7-03125EFBED89}" srcOrd="3" destOrd="0" presId="urn:microsoft.com/office/officeart/2005/8/layout/process1"/>
    <dgm:cxn modelId="{AEB510CE-8248-4245-A168-CCFBB359B64B}" type="presParOf" srcId="{C83B7108-87CB-455D-94A7-03125EFBED89}" destId="{90670A92-BBE2-49AD-8E04-7544EE9D7B25}" srcOrd="0" destOrd="0" presId="urn:microsoft.com/office/officeart/2005/8/layout/process1"/>
    <dgm:cxn modelId="{42526478-C38F-4B24-9CC3-8D4074C22E5E}" type="presParOf" srcId="{0DD2C90D-8DB6-4387-B66C-92BE0AF33617}" destId="{098D64B9-4C1B-403A-AF9C-203E11833E8A}" srcOrd="4" destOrd="0" presId="urn:microsoft.com/office/officeart/2005/8/layout/process1"/>
    <dgm:cxn modelId="{B41BFB7D-AADA-42C3-A52F-BDFDA4B68F3A}" type="presParOf" srcId="{0DD2C90D-8DB6-4387-B66C-92BE0AF33617}" destId="{2D6157F5-5B46-40A6-B9E1-401BF9D62A92}" srcOrd="5" destOrd="0" presId="urn:microsoft.com/office/officeart/2005/8/layout/process1"/>
    <dgm:cxn modelId="{36C45B72-8C6B-449D-B29B-D929F822901D}" type="presParOf" srcId="{2D6157F5-5B46-40A6-B9E1-401BF9D62A92}" destId="{B3454C68-B402-4595-816C-FEA573E3556A}" srcOrd="0" destOrd="0" presId="urn:microsoft.com/office/officeart/2005/8/layout/process1"/>
    <dgm:cxn modelId="{9FF8614B-8690-441F-9320-B6589E9B8871}" type="presParOf" srcId="{0DD2C90D-8DB6-4387-B66C-92BE0AF33617}" destId="{AA425E45-D846-41BB-9162-BAAB3D7C4558}" srcOrd="6" destOrd="0" presId="urn:microsoft.com/office/officeart/2005/8/layout/process1"/>
    <dgm:cxn modelId="{B1599326-3412-4AB8-AEEA-946BDCD4140D}" type="presParOf" srcId="{0DD2C90D-8DB6-4387-B66C-92BE0AF33617}" destId="{57B780DF-AFB5-4699-8D8F-3D41AE422234}" srcOrd="7" destOrd="0" presId="urn:microsoft.com/office/officeart/2005/8/layout/process1"/>
    <dgm:cxn modelId="{334F2268-1D54-4251-BA24-F916498E4A4F}" type="presParOf" srcId="{57B780DF-AFB5-4699-8D8F-3D41AE422234}" destId="{10B1013A-DAF8-459C-8705-D786DCCC2968}" srcOrd="0" destOrd="0" presId="urn:microsoft.com/office/officeart/2005/8/layout/process1"/>
    <dgm:cxn modelId="{4E15F617-FED2-401B-90E4-97581FB6AC39}" type="presParOf" srcId="{0DD2C90D-8DB6-4387-B66C-92BE0AF33617}" destId="{F0D983D4-91CF-456D-AD5E-52EF8F378E5D}" srcOrd="8" destOrd="0" presId="urn:microsoft.com/office/officeart/2005/8/layout/process1"/>
    <dgm:cxn modelId="{28B13F10-8520-4CAC-A026-85EC255EFB30}" type="presParOf" srcId="{0DD2C90D-8DB6-4387-B66C-92BE0AF33617}" destId="{D7FC8D5C-1390-45B1-8C7B-6EC8E4E9DB69}" srcOrd="9" destOrd="0" presId="urn:microsoft.com/office/officeart/2005/8/layout/process1"/>
    <dgm:cxn modelId="{6D6C8016-884F-49C6-A60E-4BF47A8130A4}" type="presParOf" srcId="{D7FC8D5C-1390-45B1-8C7B-6EC8E4E9DB69}" destId="{ACE58DC0-F862-4CFA-BD58-B2DA03B7A853}" srcOrd="0" destOrd="0" presId="urn:microsoft.com/office/officeart/2005/8/layout/process1"/>
    <dgm:cxn modelId="{066E9A78-3BA8-4DC3-A391-33CFDB937905}" type="presParOf" srcId="{0DD2C90D-8DB6-4387-B66C-92BE0AF33617}" destId="{B25C1B26-0577-4748-9A47-7F0E783A86F6}" srcOrd="10" destOrd="0" presId="urn:microsoft.com/office/officeart/2005/8/layout/process1"/>
    <dgm:cxn modelId="{C658A6F9-AFD7-4FFD-90C6-E9C7C25DDCCB}" type="presParOf" srcId="{0DD2C90D-8DB6-4387-B66C-92BE0AF33617}" destId="{CA5A7CDB-C9F1-40FC-8AAB-FBB289C092B7}" srcOrd="11" destOrd="0" presId="urn:microsoft.com/office/officeart/2005/8/layout/process1"/>
    <dgm:cxn modelId="{3F826EED-0682-4985-9E3E-E38387FC119D}" type="presParOf" srcId="{CA5A7CDB-C9F1-40FC-8AAB-FBB289C092B7}" destId="{73479DFA-EC8A-42E8-91E0-37ECFF836140}" srcOrd="0" destOrd="0" presId="urn:microsoft.com/office/officeart/2005/8/layout/process1"/>
    <dgm:cxn modelId="{8C149F97-C924-4F8A-8AB3-78D6AB467C2F}" type="presParOf" srcId="{0DD2C90D-8DB6-4387-B66C-92BE0AF33617}" destId="{E901D985-AD3A-48F8-993B-DC7FD5BD5ED9}" srcOrd="1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04606-E430-4F86-B60F-160D996F5B05}">
      <dsp:nvSpPr>
        <dsp:cNvPr id="0" name=""/>
        <dsp:cNvSpPr/>
      </dsp:nvSpPr>
      <dsp:spPr>
        <a:xfrm>
          <a:off x="3230" y="307901"/>
          <a:ext cx="1223376" cy="734025"/>
        </a:xfrm>
        <a:prstGeom prst="roundRect">
          <a:avLst>
            <a:gd name="adj" fmla="val 10000"/>
          </a:avLst>
        </a:prstGeom>
        <a:solidFill>
          <a:schemeClr val="bg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Raw Signal</a:t>
          </a:r>
        </a:p>
      </dsp:txBody>
      <dsp:txXfrm>
        <a:off x="24729" y="329400"/>
        <a:ext cx="1180378" cy="691027"/>
      </dsp:txXfrm>
    </dsp:sp>
    <dsp:sp modelId="{038BB472-71DB-4108-AA93-1E4591F3252F}">
      <dsp:nvSpPr>
        <dsp:cNvPr id="0" name=""/>
        <dsp:cNvSpPr/>
      </dsp:nvSpPr>
      <dsp:spPr>
        <a:xfrm>
          <a:off x="1348944"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48944" y="583894"/>
        <a:ext cx="181549" cy="182039"/>
      </dsp:txXfrm>
    </dsp:sp>
    <dsp:sp modelId="{E819441A-18E4-4FC9-B4ED-620606EB395B}">
      <dsp:nvSpPr>
        <dsp:cNvPr id="0" name=""/>
        <dsp:cNvSpPr/>
      </dsp:nvSpPr>
      <dsp:spPr>
        <a:xfrm>
          <a:off x="1715957"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Denoising</a:t>
          </a:r>
        </a:p>
      </dsp:txBody>
      <dsp:txXfrm>
        <a:off x="1737456" y="329400"/>
        <a:ext cx="1180378" cy="691027"/>
      </dsp:txXfrm>
    </dsp:sp>
    <dsp:sp modelId="{C83B7108-87CB-455D-94A7-03125EFBED89}">
      <dsp:nvSpPr>
        <dsp:cNvPr id="0" name=""/>
        <dsp:cNvSpPr/>
      </dsp:nvSpPr>
      <dsp:spPr>
        <a:xfrm>
          <a:off x="3061671"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61671" y="583894"/>
        <a:ext cx="181549" cy="182039"/>
      </dsp:txXfrm>
    </dsp:sp>
    <dsp:sp modelId="{098D64B9-4C1B-403A-AF9C-203E11833E8A}">
      <dsp:nvSpPr>
        <dsp:cNvPr id="0" name=""/>
        <dsp:cNvSpPr/>
      </dsp:nvSpPr>
      <dsp:spPr>
        <a:xfrm>
          <a:off x="3428684"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44546A">
                  <a:hueOff val="0"/>
                  <a:satOff val="0"/>
                  <a:lumOff val="0"/>
                  <a:alphaOff val="0"/>
                </a:srgbClr>
              </a:solidFill>
              <a:latin typeface="Calibri" panose="020F0502020204030204"/>
              <a:ea typeface="+mn-ea"/>
              <a:cs typeface="+mn-cs"/>
            </a:rPr>
            <a:t>Fit Sinusoid</a:t>
          </a:r>
        </a:p>
      </dsp:txBody>
      <dsp:txXfrm>
        <a:off x="3450183" y="329400"/>
        <a:ext cx="1180378" cy="691027"/>
      </dsp:txXfrm>
    </dsp:sp>
    <dsp:sp modelId="{2D6157F5-5B46-40A6-B9E1-401BF9D62A92}">
      <dsp:nvSpPr>
        <dsp:cNvPr id="0" name=""/>
        <dsp:cNvSpPr/>
      </dsp:nvSpPr>
      <dsp:spPr>
        <a:xfrm>
          <a:off x="4774398"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774398" y="583894"/>
        <a:ext cx="181549" cy="182039"/>
      </dsp:txXfrm>
    </dsp:sp>
    <dsp:sp modelId="{AA425E45-D846-41BB-9162-BAAB3D7C4558}">
      <dsp:nvSpPr>
        <dsp:cNvPr id="0" name=""/>
        <dsp:cNvSpPr/>
      </dsp:nvSpPr>
      <dsp:spPr>
        <a:xfrm>
          <a:off x="5141411"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44546A">
                  <a:hueOff val="0"/>
                  <a:satOff val="0"/>
                  <a:lumOff val="0"/>
                  <a:alphaOff val="0"/>
                </a:srgbClr>
              </a:solidFill>
              <a:latin typeface="Calibri" panose="020F0502020204030204"/>
              <a:ea typeface="+mn-ea"/>
              <a:cs typeface="+mn-cs"/>
            </a:rPr>
            <a:t>Probable Region</a:t>
          </a:r>
          <a:endParaRPr lang="en-US" sz="1900" kern="1200" dirty="0"/>
        </a:p>
      </dsp:txBody>
      <dsp:txXfrm>
        <a:off x="5162910" y="329400"/>
        <a:ext cx="1180378" cy="691027"/>
      </dsp:txXfrm>
    </dsp:sp>
    <dsp:sp modelId="{57B780DF-AFB5-4699-8D8F-3D41AE422234}">
      <dsp:nvSpPr>
        <dsp:cNvPr id="0" name=""/>
        <dsp:cNvSpPr/>
      </dsp:nvSpPr>
      <dsp:spPr>
        <a:xfrm>
          <a:off x="6487125"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87125" y="583894"/>
        <a:ext cx="181549" cy="182039"/>
      </dsp:txXfrm>
    </dsp:sp>
    <dsp:sp modelId="{F0D983D4-91CF-456D-AD5E-52EF8F378E5D}">
      <dsp:nvSpPr>
        <dsp:cNvPr id="0" name=""/>
        <dsp:cNvSpPr/>
      </dsp:nvSpPr>
      <dsp:spPr>
        <a:xfrm>
          <a:off x="6854138"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De-Trend</a:t>
          </a:r>
        </a:p>
      </dsp:txBody>
      <dsp:txXfrm>
        <a:off x="6875637" y="329400"/>
        <a:ext cx="1180378" cy="691027"/>
      </dsp:txXfrm>
    </dsp:sp>
    <dsp:sp modelId="{D7FC8D5C-1390-45B1-8C7B-6EC8E4E9DB69}">
      <dsp:nvSpPr>
        <dsp:cNvPr id="0" name=""/>
        <dsp:cNvSpPr/>
      </dsp:nvSpPr>
      <dsp:spPr>
        <a:xfrm>
          <a:off x="8199852"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199852" y="583894"/>
        <a:ext cx="181549" cy="182039"/>
      </dsp:txXfrm>
    </dsp:sp>
    <dsp:sp modelId="{B25C1B26-0577-4748-9A47-7F0E783A86F6}">
      <dsp:nvSpPr>
        <dsp:cNvPr id="0" name=""/>
        <dsp:cNvSpPr/>
      </dsp:nvSpPr>
      <dsp:spPr>
        <a:xfrm>
          <a:off x="8566865"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Trimming</a:t>
          </a:r>
        </a:p>
      </dsp:txBody>
      <dsp:txXfrm>
        <a:off x="8588364" y="329400"/>
        <a:ext cx="1180378" cy="691027"/>
      </dsp:txXfrm>
    </dsp:sp>
    <dsp:sp modelId="{CA5A7CDB-C9F1-40FC-8AAB-FBB289C092B7}">
      <dsp:nvSpPr>
        <dsp:cNvPr id="0" name=""/>
        <dsp:cNvSpPr/>
      </dsp:nvSpPr>
      <dsp:spPr>
        <a:xfrm>
          <a:off x="9912580"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912580" y="583894"/>
        <a:ext cx="181549" cy="182039"/>
      </dsp:txXfrm>
    </dsp:sp>
    <dsp:sp modelId="{E901D985-AD3A-48F8-993B-DC7FD5BD5ED9}">
      <dsp:nvSpPr>
        <dsp:cNvPr id="0" name=""/>
        <dsp:cNvSpPr/>
      </dsp:nvSpPr>
      <dsp:spPr>
        <a:xfrm>
          <a:off x="10279593"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Feature Extraction</a:t>
          </a:r>
        </a:p>
      </dsp:txBody>
      <dsp:txXfrm>
        <a:off x="10301092" y="329400"/>
        <a:ext cx="1180378" cy="6910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04606-E430-4F86-B60F-160D996F5B05}">
      <dsp:nvSpPr>
        <dsp:cNvPr id="0" name=""/>
        <dsp:cNvSpPr/>
      </dsp:nvSpPr>
      <dsp:spPr>
        <a:xfrm>
          <a:off x="3230"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Raw Signal</a:t>
          </a:r>
        </a:p>
      </dsp:txBody>
      <dsp:txXfrm>
        <a:off x="24729" y="329400"/>
        <a:ext cx="1180378" cy="691027"/>
      </dsp:txXfrm>
    </dsp:sp>
    <dsp:sp modelId="{038BB472-71DB-4108-AA93-1E4591F3252F}">
      <dsp:nvSpPr>
        <dsp:cNvPr id="0" name=""/>
        <dsp:cNvSpPr/>
      </dsp:nvSpPr>
      <dsp:spPr>
        <a:xfrm>
          <a:off x="1348944"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48944" y="583894"/>
        <a:ext cx="181549" cy="182039"/>
      </dsp:txXfrm>
    </dsp:sp>
    <dsp:sp modelId="{E819441A-18E4-4FC9-B4ED-620606EB395B}">
      <dsp:nvSpPr>
        <dsp:cNvPr id="0" name=""/>
        <dsp:cNvSpPr/>
      </dsp:nvSpPr>
      <dsp:spPr>
        <a:xfrm>
          <a:off x="1715957" y="307901"/>
          <a:ext cx="1223376" cy="734025"/>
        </a:xfrm>
        <a:prstGeom prst="roundRect">
          <a:avLst>
            <a:gd name="adj" fmla="val 10000"/>
          </a:avLst>
        </a:prstGeom>
        <a:solidFill>
          <a:schemeClr val="bg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Denoising</a:t>
          </a:r>
        </a:p>
      </dsp:txBody>
      <dsp:txXfrm>
        <a:off x="1737456" y="329400"/>
        <a:ext cx="1180378" cy="691027"/>
      </dsp:txXfrm>
    </dsp:sp>
    <dsp:sp modelId="{C83B7108-87CB-455D-94A7-03125EFBED89}">
      <dsp:nvSpPr>
        <dsp:cNvPr id="0" name=""/>
        <dsp:cNvSpPr/>
      </dsp:nvSpPr>
      <dsp:spPr>
        <a:xfrm>
          <a:off x="3061671"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61671" y="583894"/>
        <a:ext cx="181549" cy="182039"/>
      </dsp:txXfrm>
    </dsp:sp>
    <dsp:sp modelId="{098D64B9-4C1B-403A-AF9C-203E11833E8A}">
      <dsp:nvSpPr>
        <dsp:cNvPr id="0" name=""/>
        <dsp:cNvSpPr/>
      </dsp:nvSpPr>
      <dsp:spPr>
        <a:xfrm>
          <a:off x="3428684"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44546A">
                  <a:hueOff val="0"/>
                  <a:satOff val="0"/>
                  <a:lumOff val="0"/>
                  <a:alphaOff val="0"/>
                </a:srgbClr>
              </a:solidFill>
              <a:latin typeface="Calibri" panose="020F0502020204030204"/>
              <a:ea typeface="+mn-ea"/>
              <a:cs typeface="+mn-cs"/>
            </a:rPr>
            <a:t>Fit Sinusoid</a:t>
          </a:r>
        </a:p>
      </dsp:txBody>
      <dsp:txXfrm>
        <a:off x="3450183" y="329400"/>
        <a:ext cx="1180378" cy="691027"/>
      </dsp:txXfrm>
    </dsp:sp>
    <dsp:sp modelId="{2D6157F5-5B46-40A6-B9E1-401BF9D62A92}">
      <dsp:nvSpPr>
        <dsp:cNvPr id="0" name=""/>
        <dsp:cNvSpPr/>
      </dsp:nvSpPr>
      <dsp:spPr>
        <a:xfrm>
          <a:off x="4774398"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774398" y="583894"/>
        <a:ext cx="181549" cy="182039"/>
      </dsp:txXfrm>
    </dsp:sp>
    <dsp:sp modelId="{AA425E45-D846-41BB-9162-BAAB3D7C4558}">
      <dsp:nvSpPr>
        <dsp:cNvPr id="0" name=""/>
        <dsp:cNvSpPr/>
      </dsp:nvSpPr>
      <dsp:spPr>
        <a:xfrm>
          <a:off x="5141411"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44546A">
                  <a:hueOff val="0"/>
                  <a:satOff val="0"/>
                  <a:lumOff val="0"/>
                  <a:alphaOff val="0"/>
                </a:srgbClr>
              </a:solidFill>
              <a:latin typeface="Calibri" panose="020F0502020204030204"/>
              <a:ea typeface="+mn-ea"/>
              <a:cs typeface="+mn-cs"/>
            </a:rPr>
            <a:t>Probable Region</a:t>
          </a:r>
          <a:endParaRPr lang="en-US" sz="1900" kern="1200" dirty="0"/>
        </a:p>
      </dsp:txBody>
      <dsp:txXfrm>
        <a:off x="5162910" y="329400"/>
        <a:ext cx="1180378" cy="691027"/>
      </dsp:txXfrm>
    </dsp:sp>
    <dsp:sp modelId="{57B780DF-AFB5-4699-8D8F-3D41AE422234}">
      <dsp:nvSpPr>
        <dsp:cNvPr id="0" name=""/>
        <dsp:cNvSpPr/>
      </dsp:nvSpPr>
      <dsp:spPr>
        <a:xfrm>
          <a:off x="6487125"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87125" y="583894"/>
        <a:ext cx="181549" cy="182039"/>
      </dsp:txXfrm>
    </dsp:sp>
    <dsp:sp modelId="{F0D983D4-91CF-456D-AD5E-52EF8F378E5D}">
      <dsp:nvSpPr>
        <dsp:cNvPr id="0" name=""/>
        <dsp:cNvSpPr/>
      </dsp:nvSpPr>
      <dsp:spPr>
        <a:xfrm>
          <a:off x="6854138"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De-Trend</a:t>
          </a:r>
        </a:p>
      </dsp:txBody>
      <dsp:txXfrm>
        <a:off x="6875637" y="329400"/>
        <a:ext cx="1180378" cy="691027"/>
      </dsp:txXfrm>
    </dsp:sp>
    <dsp:sp modelId="{D7FC8D5C-1390-45B1-8C7B-6EC8E4E9DB69}">
      <dsp:nvSpPr>
        <dsp:cNvPr id="0" name=""/>
        <dsp:cNvSpPr/>
      </dsp:nvSpPr>
      <dsp:spPr>
        <a:xfrm>
          <a:off x="8199852"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199852" y="583894"/>
        <a:ext cx="181549" cy="182039"/>
      </dsp:txXfrm>
    </dsp:sp>
    <dsp:sp modelId="{B25C1B26-0577-4748-9A47-7F0E783A86F6}">
      <dsp:nvSpPr>
        <dsp:cNvPr id="0" name=""/>
        <dsp:cNvSpPr/>
      </dsp:nvSpPr>
      <dsp:spPr>
        <a:xfrm>
          <a:off x="8566865"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Trimming</a:t>
          </a:r>
        </a:p>
      </dsp:txBody>
      <dsp:txXfrm>
        <a:off x="8588364" y="329400"/>
        <a:ext cx="1180378" cy="691027"/>
      </dsp:txXfrm>
    </dsp:sp>
    <dsp:sp modelId="{CA5A7CDB-C9F1-40FC-8AAB-FBB289C092B7}">
      <dsp:nvSpPr>
        <dsp:cNvPr id="0" name=""/>
        <dsp:cNvSpPr/>
      </dsp:nvSpPr>
      <dsp:spPr>
        <a:xfrm>
          <a:off x="9912580"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912580" y="583894"/>
        <a:ext cx="181549" cy="182039"/>
      </dsp:txXfrm>
    </dsp:sp>
    <dsp:sp modelId="{E901D985-AD3A-48F8-993B-DC7FD5BD5ED9}">
      <dsp:nvSpPr>
        <dsp:cNvPr id="0" name=""/>
        <dsp:cNvSpPr/>
      </dsp:nvSpPr>
      <dsp:spPr>
        <a:xfrm>
          <a:off x="10279593"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Feature Extraction</a:t>
          </a:r>
        </a:p>
      </dsp:txBody>
      <dsp:txXfrm>
        <a:off x="10301092" y="329400"/>
        <a:ext cx="1180378" cy="6910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04606-E430-4F86-B60F-160D996F5B05}">
      <dsp:nvSpPr>
        <dsp:cNvPr id="0" name=""/>
        <dsp:cNvSpPr/>
      </dsp:nvSpPr>
      <dsp:spPr>
        <a:xfrm>
          <a:off x="3230"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Raw Signal</a:t>
          </a:r>
        </a:p>
      </dsp:txBody>
      <dsp:txXfrm>
        <a:off x="24729" y="329400"/>
        <a:ext cx="1180378" cy="691027"/>
      </dsp:txXfrm>
    </dsp:sp>
    <dsp:sp modelId="{038BB472-71DB-4108-AA93-1E4591F3252F}">
      <dsp:nvSpPr>
        <dsp:cNvPr id="0" name=""/>
        <dsp:cNvSpPr/>
      </dsp:nvSpPr>
      <dsp:spPr>
        <a:xfrm>
          <a:off x="1348944"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48944" y="583894"/>
        <a:ext cx="181549" cy="182039"/>
      </dsp:txXfrm>
    </dsp:sp>
    <dsp:sp modelId="{E819441A-18E4-4FC9-B4ED-620606EB395B}">
      <dsp:nvSpPr>
        <dsp:cNvPr id="0" name=""/>
        <dsp:cNvSpPr/>
      </dsp:nvSpPr>
      <dsp:spPr>
        <a:xfrm>
          <a:off x="1715957"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Denoising</a:t>
          </a:r>
        </a:p>
      </dsp:txBody>
      <dsp:txXfrm>
        <a:off x="1737456" y="329400"/>
        <a:ext cx="1180378" cy="691027"/>
      </dsp:txXfrm>
    </dsp:sp>
    <dsp:sp modelId="{C83B7108-87CB-455D-94A7-03125EFBED89}">
      <dsp:nvSpPr>
        <dsp:cNvPr id="0" name=""/>
        <dsp:cNvSpPr/>
      </dsp:nvSpPr>
      <dsp:spPr>
        <a:xfrm>
          <a:off x="3061671"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61671" y="583894"/>
        <a:ext cx="181549" cy="182039"/>
      </dsp:txXfrm>
    </dsp:sp>
    <dsp:sp modelId="{098D64B9-4C1B-403A-AF9C-203E11833E8A}">
      <dsp:nvSpPr>
        <dsp:cNvPr id="0" name=""/>
        <dsp:cNvSpPr/>
      </dsp:nvSpPr>
      <dsp:spPr>
        <a:xfrm>
          <a:off x="3428684" y="307901"/>
          <a:ext cx="1223376" cy="734025"/>
        </a:xfrm>
        <a:prstGeom prst="roundRect">
          <a:avLst>
            <a:gd name="adj" fmla="val 10000"/>
          </a:avLst>
        </a:prstGeom>
        <a:solidFill>
          <a:schemeClr val="bg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44546A">
                  <a:hueOff val="0"/>
                  <a:satOff val="0"/>
                  <a:lumOff val="0"/>
                  <a:alphaOff val="0"/>
                </a:srgbClr>
              </a:solidFill>
              <a:latin typeface="Calibri" panose="020F0502020204030204"/>
              <a:ea typeface="+mn-ea"/>
              <a:cs typeface="+mn-cs"/>
            </a:rPr>
            <a:t>Fit Sinusoid</a:t>
          </a:r>
        </a:p>
      </dsp:txBody>
      <dsp:txXfrm>
        <a:off x="3450183" y="329400"/>
        <a:ext cx="1180378" cy="691027"/>
      </dsp:txXfrm>
    </dsp:sp>
    <dsp:sp modelId="{2D6157F5-5B46-40A6-B9E1-401BF9D62A92}">
      <dsp:nvSpPr>
        <dsp:cNvPr id="0" name=""/>
        <dsp:cNvSpPr/>
      </dsp:nvSpPr>
      <dsp:spPr>
        <a:xfrm>
          <a:off x="4774398"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774398" y="583894"/>
        <a:ext cx="181549" cy="182039"/>
      </dsp:txXfrm>
    </dsp:sp>
    <dsp:sp modelId="{AA425E45-D846-41BB-9162-BAAB3D7C4558}">
      <dsp:nvSpPr>
        <dsp:cNvPr id="0" name=""/>
        <dsp:cNvSpPr/>
      </dsp:nvSpPr>
      <dsp:spPr>
        <a:xfrm>
          <a:off x="5141411"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44546A">
                  <a:hueOff val="0"/>
                  <a:satOff val="0"/>
                  <a:lumOff val="0"/>
                  <a:alphaOff val="0"/>
                </a:srgbClr>
              </a:solidFill>
              <a:latin typeface="Calibri" panose="020F0502020204030204"/>
              <a:ea typeface="+mn-ea"/>
              <a:cs typeface="+mn-cs"/>
            </a:rPr>
            <a:t>Probable Region</a:t>
          </a:r>
          <a:endParaRPr lang="en-US" sz="1900" kern="1200" dirty="0"/>
        </a:p>
      </dsp:txBody>
      <dsp:txXfrm>
        <a:off x="5162910" y="329400"/>
        <a:ext cx="1180378" cy="691027"/>
      </dsp:txXfrm>
    </dsp:sp>
    <dsp:sp modelId="{57B780DF-AFB5-4699-8D8F-3D41AE422234}">
      <dsp:nvSpPr>
        <dsp:cNvPr id="0" name=""/>
        <dsp:cNvSpPr/>
      </dsp:nvSpPr>
      <dsp:spPr>
        <a:xfrm>
          <a:off x="6487125"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87125" y="583894"/>
        <a:ext cx="181549" cy="182039"/>
      </dsp:txXfrm>
    </dsp:sp>
    <dsp:sp modelId="{F0D983D4-91CF-456D-AD5E-52EF8F378E5D}">
      <dsp:nvSpPr>
        <dsp:cNvPr id="0" name=""/>
        <dsp:cNvSpPr/>
      </dsp:nvSpPr>
      <dsp:spPr>
        <a:xfrm>
          <a:off x="6854138"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De-Trend</a:t>
          </a:r>
        </a:p>
      </dsp:txBody>
      <dsp:txXfrm>
        <a:off x="6875637" y="329400"/>
        <a:ext cx="1180378" cy="691027"/>
      </dsp:txXfrm>
    </dsp:sp>
    <dsp:sp modelId="{D7FC8D5C-1390-45B1-8C7B-6EC8E4E9DB69}">
      <dsp:nvSpPr>
        <dsp:cNvPr id="0" name=""/>
        <dsp:cNvSpPr/>
      </dsp:nvSpPr>
      <dsp:spPr>
        <a:xfrm>
          <a:off x="8199852"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199852" y="583894"/>
        <a:ext cx="181549" cy="182039"/>
      </dsp:txXfrm>
    </dsp:sp>
    <dsp:sp modelId="{B25C1B26-0577-4748-9A47-7F0E783A86F6}">
      <dsp:nvSpPr>
        <dsp:cNvPr id="0" name=""/>
        <dsp:cNvSpPr/>
      </dsp:nvSpPr>
      <dsp:spPr>
        <a:xfrm>
          <a:off x="8566865"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Trimming</a:t>
          </a:r>
        </a:p>
      </dsp:txBody>
      <dsp:txXfrm>
        <a:off x="8588364" y="329400"/>
        <a:ext cx="1180378" cy="691027"/>
      </dsp:txXfrm>
    </dsp:sp>
    <dsp:sp modelId="{CA5A7CDB-C9F1-40FC-8AAB-FBB289C092B7}">
      <dsp:nvSpPr>
        <dsp:cNvPr id="0" name=""/>
        <dsp:cNvSpPr/>
      </dsp:nvSpPr>
      <dsp:spPr>
        <a:xfrm>
          <a:off x="9912580"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912580" y="583894"/>
        <a:ext cx="181549" cy="182039"/>
      </dsp:txXfrm>
    </dsp:sp>
    <dsp:sp modelId="{E901D985-AD3A-48F8-993B-DC7FD5BD5ED9}">
      <dsp:nvSpPr>
        <dsp:cNvPr id="0" name=""/>
        <dsp:cNvSpPr/>
      </dsp:nvSpPr>
      <dsp:spPr>
        <a:xfrm>
          <a:off x="10279593"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Feature Extraction</a:t>
          </a:r>
        </a:p>
      </dsp:txBody>
      <dsp:txXfrm>
        <a:off x="10301092" y="329400"/>
        <a:ext cx="1180378" cy="6910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04606-E430-4F86-B60F-160D996F5B05}">
      <dsp:nvSpPr>
        <dsp:cNvPr id="0" name=""/>
        <dsp:cNvSpPr/>
      </dsp:nvSpPr>
      <dsp:spPr>
        <a:xfrm>
          <a:off x="3230"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Raw Signal</a:t>
          </a:r>
        </a:p>
      </dsp:txBody>
      <dsp:txXfrm>
        <a:off x="24729" y="329400"/>
        <a:ext cx="1180378" cy="691027"/>
      </dsp:txXfrm>
    </dsp:sp>
    <dsp:sp modelId="{038BB472-71DB-4108-AA93-1E4591F3252F}">
      <dsp:nvSpPr>
        <dsp:cNvPr id="0" name=""/>
        <dsp:cNvSpPr/>
      </dsp:nvSpPr>
      <dsp:spPr>
        <a:xfrm>
          <a:off x="1348944"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48944" y="583894"/>
        <a:ext cx="181549" cy="182039"/>
      </dsp:txXfrm>
    </dsp:sp>
    <dsp:sp modelId="{E819441A-18E4-4FC9-B4ED-620606EB395B}">
      <dsp:nvSpPr>
        <dsp:cNvPr id="0" name=""/>
        <dsp:cNvSpPr/>
      </dsp:nvSpPr>
      <dsp:spPr>
        <a:xfrm>
          <a:off x="1715957"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Denoising</a:t>
          </a:r>
        </a:p>
      </dsp:txBody>
      <dsp:txXfrm>
        <a:off x="1737456" y="329400"/>
        <a:ext cx="1180378" cy="691027"/>
      </dsp:txXfrm>
    </dsp:sp>
    <dsp:sp modelId="{C83B7108-87CB-455D-94A7-03125EFBED89}">
      <dsp:nvSpPr>
        <dsp:cNvPr id="0" name=""/>
        <dsp:cNvSpPr/>
      </dsp:nvSpPr>
      <dsp:spPr>
        <a:xfrm>
          <a:off x="3061671"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61671" y="583894"/>
        <a:ext cx="181549" cy="182039"/>
      </dsp:txXfrm>
    </dsp:sp>
    <dsp:sp modelId="{098D64B9-4C1B-403A-AF9C-203E11833E8A}">
      <dsp:nvSpPr>
        <dsp:cNvPr id="0" name=""/>
        <dsp:cNvSpPr/>
      </dsp:nvSpPr>
      <dsp:spPr>
        <a:xfrm>
          <a:off x="3428684"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44546A">
                  <a:hueOff val="0"/>
                  <a:satOff val="0"/>
                  <a:lumOff val="0"/>
                  <a:alphaOff val="0"/>
                </a:srgbClr>
              </a:solidFill>
              <a:latin typeface="Calibri" panose="020F0502020204030204"/>
              <a:ea typeface="+mn-ea"/>
              <a:cs typeface="+mn-cs"/>
            </a:rPr>
            <a:t>Fit Sinusoid</a:t>
          </a:r>
        </a:p>
      </dsp:txBody>
      <dsp:txXfrm>
        <a:off x="3450183" y="329400"/>
        <a:ext cx="1180378" cy="691027"/>
      </dsp:txXfrm>
    </dsp:sp>
    <dsp:sp modelId="{2D6157F5-5B46-40A6-B9E1-401BF9D62A92}">
      <dsp:nvSpPr>
        <dsp:cNvPr id="0" name=""/>
        <dsp:cNvSpPr/>
      </dsp:nvSpPr>
      <dsp:spPr>
        <a:xfrm>
          <a:off x="4774398"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774398" y="583894"/>
        <a:ext cx="181549" cy="182039"/>
      </dsp:txXfrm>
    </dsp:sp>
    <dsp:sp modelId="{AA425E45-D846-41BB-9162-BAAB3D7C4558}">
      <dsp:nvSpPr>
        <dsp:cNvPr id="0" name=""/>
        <dsp:cNvSpPr/>
      </dsp:nvSpPr>
      <dsp:spPr>
        <a:xfrm>
          <a:off x="5141411" y="307901"/>
          <a:ext cx="1223376" cy="734025"/>
        </a:xfrm>
        <a:prstGeom prst="roundRect">
          <a:avLst>
            <a:gd name="adj" fmla="val 10000"/>
          </a:avLst>
        </a:prstGeom>
        <a:solidFill>
          <a:schemeClr val="bg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44546A">
                  <a:hueOff val="0"/>
                  <a:satOff val="0"/>
                  <a:lumOff val="0"/>
                  <a:alphaOff val="0"/>
                </a:srgbClr>
              </a:solidFill>
              <a:latin typeface="Calibri" panose="020F0502020204030204"/>
              <a:ea typeface="+mn-ea"/>
              <a:cs typeface="+mn-cs"/>
            </a:rPr>
            <a:t>Probable Region</a:t>
          </a:r>
          <a:endParaRPr lang="en-US" sz="1900" kern="1200" dirty="0"/>
        </a:p>
      </dsp:txBody>
      <dsp:txXfrm>
        <a:off x="5162910" y="329400"/>
        <a:ext cx="1180378" cy="691027"/>
      </dsp:txXfrm>
    </dsp:sp>
    <dsp:sp modelId="{57B780DF-AFB5-4699-8D8F-3D41AE422234}">
      <dsp:nvSpPr>
        <dsp:cNvPr id="0" name=""/>
        <dsp:cNvSpPr/>
      </dsp:nvSpPr>
      <dsp:spPr>
        <a:xfrm>
          <a:off x="6487125"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87125" y="583894"/>
        <a:ext cx="181549" cy="182039"/>
      </dsp:txXfrm>
    </dsp:sp>
    <dsp:sp modelId="{F0D983D4-91CF-456D-AD5E-52EF8F378E5D}">
      <dsp:nvSpPr>
        <dsp:cNvPr id="0" name=""/>
        <dsp:cNvSpPr/>
      </dsp:nvSpPr>
      <dsp:spPr>
        <a:xfrm>
          <a:off x="6854138"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De-Trend</a:t>
          </a:r>
        </a:p>
      </dsp:txBody>
      <dsp:txXfrm>
        <a:off x="6875637" y="329400"/>
        <a:ext cx="1180378" cy="691027"/>
      </dsp:txXfrm>
    </dsp:sp>
    <dsp:sp modelId="{D7FC8D5C-1390-45B1-8C7B-6EC8E4E9DB69}">
      <dsp:nvSpPr>
        <dsp:cNvPr id="0" name=""/>
        <dsp:cNvSpPr/>
      </dsp:nvSpPr>
      <dsp:spPr>
        <a:xfrm>
          <a:off x="8199852"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199852" y="583894"/>
        <a:ext cx="181549" cy="182039"/>
      </dsp:txXfrm>
    </dsp:sp>
    <dsp:sp modelId="{B25C1B26-0577-4748-9A47-7F0E783A86F6}">
      <dsp:nvSpPr>
        <dsp:cNvPr id="0" name=""/>
        <dsp:cNvSpPr/>
      </dsp:nvSpPr>
      <dsp:spPr>
        <a:xfrm>
          <a:off x="8566865"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Trimming</a:t>
          </a:r>
        </a:p>
      </dsp:txBody>
      <dsp:txXfrm>
        <a:off x="8588364" y="329400"/>
        <a:ext cx="1180378" cy="691027"/>
      </dsp:txXfrm>
    </dsp:sp>
    <dsp:sp modelId="{CA5A7CDB-C9F1-40FC-8AAB-FBB289C092B7}">
      <dsp:nvSpPr>
        <dsp:cNvPr id="0" name=""/>
        <dsp:cNvSpPr/>
      </dsp:nvSpPr>
      <dsp:spPr>
        <a:xfrm>
          <a:off x="9912580"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912580" y="583894"/>
        <a:ext cx="181549" cy="182039"/>
      </dsp:txXfrm>
    </dsp:sp>
    <dsp:sp modelId="{E901D985-AD3A-48F8-993B-DC7FD5BD5ED9}">
      <dsp:nvSpPr>
        <dsp:cNvPr id="0" name=""/>
        <dsp:cNvSpPr/>
      </dsp:nvSpPr>
      <dsp:spPr>
        <a:xfrm>
          <a:off x="10279593"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Feature Extraction</a:t>
          </a:r>
        </a:p>
      </dsp:txBody>
      <dsp:txXfrm>
        <a:off x="10301092" y="329400"/>
        <a:ext cx="1180378" cy="6910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04606-E430-4F86-B60F-160D996F5B05}">
      <dsp:nvSpPr>
        <dsp:cNvPr id="0" name=""/>
        <dsp:cNvSpPr/>
      </dsp:nvSpPr>
      <dsp:spPr>
        <a:xfrm>
          <a:off x="3230"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Raw Signal</a:t>
          </a:r>
        </a:p>
      </dsp:txBody>
      <dsp:txXfrm>
        <a:off x="24729" y="329400"/>
        <a:ext cx="1180378" cy="691027"/>
      </dsp:txXfrm>
    </dsp:sp>
    <dsp:sp modelId="{038BB472-71DB-4108-AA93-1E4591F3252F}">
      <dsp:nvSpPr>
        <dsp:cNvPr id="0" name=""/>
        <dsp:cNvSpPr/>
      </dsp:nvSpPr>
      <dsp:spPr>
        <a:xfrm>
          <a:off x="1348944"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48944" y="583894"/>
        <a:ext cx="181549" cy="182039"/>
      </dsp:txXfrm>
    </dsp:sp>
    <dsp:sp modelId="{E819441A-18E4-4FC9-B4ED-620606EB395B}">
      <dsp:nvSpPr>
        <dsp:cNvPr id="0" name=""/>
        <dsp:cNvSpPr/>
      </dsp:nvSpPr>
      <dsp:spPr>
        <a:xfrm>
          <a:off x="1715957"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Denoising</a:t>
          </a:r>
        </a:p>
      </dsp:txBody>
      <dsp:txXfrm>
        <a:off x="1737456" y="329400"/>
        <a:ext cx="1180378" cy="691027"/>
      </dsp:txXfrm>
    </dsp:sp>
    <dsp:sp modelId="{C83B7108-87CB-455D-94A7-03125EFBED89}">
      <dsp:nvSpPr>
        <dsp:cNvPr id="0" name=""/>
        <dsp:cNvSpPr/>
      </dsp:nvSpPr>
      <dsp:spPr>
        <a:xfrm>
          <a:off x="3061671"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61671" y="583894"/>
        <a:ext cx="181549" cy="182039"/>
      </dsp:txXfrm>
    </dsp:sp>
    <dsp:sp modelId="{098D64B9-4C1B-403A-AF9C-203E11833E8A}">
      <dsp:nvSpPr>
        <dsp:cNvPr id="0" name=""/>
        <dsp:cNvSpPr/>
      </dsp:nvSpPr>
      <dsp:spPr>
        <a:xfrm>
          <a:off x="3428684"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44546A">
                  <a:hueOff val="0"/>
                  <a:satOff val="0"/>
                  <a:lumOff val="0"/>
                  <a:alphaOff val="0"/>
                </a:srgbClr>
              </a:solidFill>
              <a:latin typeface="Calibri" panose="020F0502020204030204"/>
              <a:ea typeface="+mn-ea"/>
              <a:cs typeface="+mn-cs"/>
            </a:rPr>
            <a:t>Fit Sinusoid</a:t>
          </a:r>
        </a:p>
      </dsp:txBody>
      <dsp:txXfrm>
        <a:off x="3450183" y="329400"/>
        <a:ext cx="1180378" cy="691027"/>
      </dsp:txXfrm>
    </dsp:sp>
    <dsp:sp modelId="{2D6157F5-5B46-40A6-B9E1-401BF9D62A92}">
      <dsp:nvSpPr>
        <dsp:cNvPr id="0" name=""/>
        <dsp:cNvSpPr/>
      </dsp:nvSpPr>
      <dsp:spPr>
        <a:xfrm>
          <a:off x="4774398"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774398" y="583894"/>
        <a:ext cx="181549" cy="182039"/>
      </dsp:txXfrm>
    </dsp:sp>
    <dsp:sp modelId="{AA425E45-D846-41BB-9162-BAAB3D7C4558}">
      <dsp:nvSpPr>
        <dsp:cNvPr id="0" name=""/>
        <dsp:cNvSpPr/>
      </dsp:nvSpPr>
      <dsp:spPr>
        <a:xfrm>
          <a:off x="5141411"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44546A">
                  <a:hueOff val="0"/>
                  <a:satOff val="0"/>
                  <a:lumOff val="0"/>
                  <a:alphaOff val="0"/>
                </a:srgbClr>
              </a:solidFill>
              <a:latin typeface="Calibri" panose="020F0502020204030204"/>
              <a:ea typeface="+mn-ea"/>
              <a:cs typeface="+mn-cs"/>
            </a:rPr>
            <a:t>Probable Region</a:t>
          </a:r>
          <a:endParaRPr lang="en-US" sz="1900" kern="1200" dirty="0"/>
        </a:p>
      </dsp:txBody>
      <dsp:txXfrm>
        <a:off x="5162910" y="329400"/>
        <a:ext cx="1180378" cy="691027"/>
      </dsp:txXfrm>
    </dsp:sp>
    <dsp:sp modelId="{57B780DF-AFB5-4699-8D8F-3D41AE422234}">
      <dsp:nvSpPr>
        <dsp:cNvPr id="0" name=""/>
        <dsp:cNvSpPr/>
      </dsp:nvSpPr>
      <dsp:spPr>
        <a:xfrm>
          <a:off x="6487125"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87125" y="583894"/>
        <a:ext cx="181549" cy="182039"/>
      </dsp:txXfrm>
    </dsp:sp>
    <dsp:sp modelId="{F0D983D4-91CF-456D-AD5E-52EF8F378E5D}">
      <dsp:nvSpPr>
        <dsp:cNvPr id="0" name=""/>
        <dsp:cNvSpPr/>
      </dsp:nvSpPr>
      <dsp:spPr>
        <a:xfrm>
          <a:off x="6854138" y="307901"/>
          <a:ext cx="1223376" cy="734025"/>
        </a:xfrm>
        <a:prstGeom prst="roundRect">
          <a:avLst>
            <a:gd name="adj" fmla="val 10000"/>
          </a:avLst>
        </a:prstGeom>
        <a:solidFill>
          <a:schemeClr val="bg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De-Trend</a:t>
          </a:r>
        </a:p>
      </dsp:txBody>
      <dsp:txXfrm>
        <a:off x="6875637" y="329400"/>
        <a:ext cx="1180378" cy="691027"/>
      </dsp:txXfrm>
    </dsp:sp>
    <dsp:sp modelId="{D7FC8D5C-1390-45B1-8C7B-6EC8E4E9DB69}">
      <dsp:nvSpPr>
        <dsp:cNvPr id="0" name=""/>
        <dsp:cNvSpPr/>
      </dsp:nvSpPr>
      <dsp:spPr>
        <a:xfrm>
          <a:off x="8199852"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199852" y="583894"/>
        <a:ext cx="181549" cy="182039"/>
      </dsp:txXfrm>
    </dsp:sp>
    <dsp:sp modelId="{B25C1B26-0577-4748-9A47-7F0E783A86F6}">
      <dsp:nvSpPr>
        <dsp:cNvPr id="0" name=""/>
        <dsp:cNvSpPr/>
      </dsp:nvSpPr>
      <dsp:spPr>
        <a:xfrm>
          <a:off x="8566865"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Trimming</a:t>
          </a:r>
        </a:p>
      </dsp:txBody>
      <dsp:txXfrm>
        <a:off x="8588364" y="329400"/>
        <a:ext cx="1180378" cy="691027"/>
      </dsp:txXfrm>
    </dsp:sp>
    <dsp:sp modelId="{CA5A7CDB-C9F1-40FC-8AAB-FBB289C092B7}">
      <dsp:nvSpPr>
        <dsp:cNvPr id="0" name=""/>
        <dsp:cNvSpPr/>
      </dsp:nvSpPr>
      <dsp:spPr>
        <a:xfrm>
          <a:off x="9912580"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912580" y="583894"/>
        <a:ext cx="181549" cy="182039"/>
      </dsp:txXfrm>
    </dsp:sp>
    <dsp:sp modelId="{E901D985-AD3A-48F8-993B-DC7FD5BD5ED9}">
      <dsp:nvSpPr>
        <dsp:cNvPr id="0" name=""/>
        <dsp:cNvSpPr/>
      </dsp:nvSpPr>
      <dsp:spPr>
        <a:xfrm>
          <a:off x="10279593"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Feature Extraction</a:t>
          </a:r>
        </a:p>
      </dsp:txBody>
      <dsp:txXfrm>
        <a:off x="10301092" y="329400"/>
        <a:ext cx="1180378" cy="6910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04606-E430-4F86-B60F-160D996F5B05}">
      <dsp:nvSpPr>
        <dsp:cNvPr id="0" name=""/>
        <dsp:cNvSpPr/>
      </dsp:nvSpPr>
      <dsp:spPr>
        <a:xfrm>
          <a:off x="3230"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Raw Signal</a:t>
          </a:r>
        </a:p>
      </dsp:txBody>
      <dsp:txXfrm>
        <a:off x="24729" y="329400"/>
        <a:ext cx="1180378" cy="691027"/>
      </dsp:txXfrm>
    </dsp:sp>
    <dsp:sp modelId="{038BB472-71DB-4108-AA93-1E4591F3252F}">
      <dsp:nvSpPr>
        <dsp:cNvPr id="0" name=""/>
        <dsp:cNvSpPr/>
      </dsp:nvSpPr>
      <dsp:spPr>
        <a:xfrm>
          <a:off x="1348944"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48944" y="583894"/>
        <a:ext cx="181549" cy="182039"/>
      </dsp:txXfrm>
    </dsp:sp>
    <dsp:sp modelId="{E819441A-18E4-4FC9-B4ED-620606EB395B}">
      <dsp:nvSpPr>
        <dsp:cNvPr id="0" name=""/>
        <dsp:cNvSpPr/>
      </dsp:nvSpPr>
      <dsp:spPr>
        <a:xfrm>
          <a:off x="1715957"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Denoising</a:t>
          </a:r>
        </a:p>
      </dsp:txBody>
      <dsp:txXfrm>
        <a:off x="1737456" y="329400"/>
        <a:ext cx="1180378" cy="691027"/>
      </dsp:txXfrm>
    </dsp:sp>
    <dsp:sp modelId="{C83B7108-87CB-455D-94A7-03125EFBED89}">
      <dsp:nvSpPr>
        <dsp:cNvPr id="0" name=""/>
        <dsp:cNvSpPr/>
      </dsp:nvSpPr>
      <dsp:spPr>
        <a:xfrm>
          <a:off x="3061671"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61671" y="583894"/>
        <a:ext cx="181549" cy="182039"/>
      </dsp:txXfrm>
    </dsp:sp>
    <dsp:sp modelId="{098D64B9-4C1B-403A-AF9C-203E11833E8A}">
      <dsp:nvSpPr>
        <dsp:cNvPr id="0" name=""/>
        <dsp:cNvSpPr/>
      </dsp:nvSpPr>
      <dsp:spPr>
        <a:xfrm>
          <a:off x="3428684"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44546A">
                  <a:hueOff val="0"/>
                  <a:satOff val="0"/>
                  <a:lumOff val="0"/>
                  <a:alphaOff val="0"/>
                </a:srgbClr>
              </a:solidFill>
              <a:latin typeface="Calibri" panose="020F0502020204030204"/>
              <a:ea typeface="+mn-ea"/>
              <a:cs typeface="+mn-cs"/>
            </a:rPr>
            <a:t>Fit Sinusoid</a:t>
          </a:r>
        </a:p>
      </dsp:txBody>
      <dsp:txXfrm>
        <a:off x="3450183" y="329400"/>
        <a:ext cx="1180378" cy="691027"/>
      </dsp:txXfrm>
    </dsp:sp>
    <dsp:sp modelId="{2D6157F5-5B46-40A6-B9E1-401BF9D62A92}">
      <dsp:nvSpPr>
        <dsp:cNvPr id="0" name=""/>
        <dsp:cNvSpPr/>
      </dsp:nvSpPr>
      <dsp:spPr>
        <a:xfrm>
          <a:off x="4774398"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774398" y="583894"/>
        <a:ext cx="181549" cy="182039"/>
      </dsp:txXfrm>
    </dsp:sp>
    <dsp:sp modelId="{AA425E45-D846-41BB-9162-BAAB3D7C4558}">
      <dsp:nvSpPr>
        <dsp:cNvPr id="0" name=""/>
        <dsp:cNvSpPr/>
      </dsp:nvSpPr>
      <dsp:spPr>
        <a:xfrm>
          <a:off x="5141411"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44546A">
                  <a:hueOff val="0"/>
                  <a:satOff val="0"/>
                  <a:lumOff val="0"/>
                  <a:alphaOff val="0"/>
                </a:srgbClr>
              </a:solidFill>
              <a:latin typeface="Calibri" panose="020F0502020204030204"/>
              <a:ea typeface="+mn-ea"/>
              <a:cs typeface="+mn-cs"/>
            </a:rPr>
            <a:t>Probable Region</a:t>
          </a:r>
          <a:endParaRPr lang="en-US" sz="1900" kern="1200" dirty="0"/>
        </a:p>
      </dsp:txBody>
      <dsp:txXfrm>
        <a:off x="5162910" y="329400"/>
        <a:ext cx="1180378" cy="691027"/>
      </dsp:txXfrm>
    </dsp:sp>
    <dsp:sp modelId="{57B780DF-AFB5-4699-8D8F-3D41AE422234}">
      <dsp:nvSpPr>
        <dsp:cNvPr id="0" name=""/>
        <dsp:cNvSpPr/>
      </dsp:nvSpPr>
      <dsp:spPr>
        <a:xfrm>
          <a:off x="6487125"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87125" y="583894"/>
        <a:ext cx="181549" cy="182039"/>
      </dsp:txXfrm>
    </dsp:sp>
    <dsp:sp modelId="{F0D983D4-91CF-456D-AD5E-52EF8F378E5D}">
      <dsp:nvSpPr>
        <dsp:cNvPr id="0" name=""/>
        <dsp:cNvSpPr/>
      </dsp:nvSpPr>
      <dsp:spPr>
        <a:xfrm>
          <a:off x="6854138"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De-Trend</a:t>
          </a:r>
        </a:p>
      </dsp:txBody>
      <dsp:txXfrm>
        <a:off x="6875637" y="329400"/>
        <a:ext cx="1180378" cy="691027"/>
      </dsp:txXfrm>
    </dsp:sp>
    <dsp:sp modelId="{D7FC8D5C-1390-45B1-8C7B-6EC8E4E9DB69}">
      <dsp:nvSpPr>
        <dsp:cNvPr id="0" name=""/>
        <dsp:cNvSpPr/>
      </dsp:nvSpPr>
      <dsp:spPr>
        <a:xfrm>
          <a:off x="8199852"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199852" y="583894"/>
        <a:ext cx="181549" cy="182039"/>
      </dsp:txXfrm>
    </dsp:sp>
    <dsp:sp modelId="{B25C1B26-0577-4748-9A47-7F0E783A86F6}">
      <dsp:nvSpPr>
        <dsp:cNvPr id="0" name=""/>
        <dsp:cNvSpPr/>
      </dsp:nvSpPr>
      <dsp:spPr>
        <a:xfrm>
          <a:off x="8566865" y="307901"/>
          <a:ext cx="1223376" cy="734025"/>
        </a:xfrm>
        <a:prstGeom prst="roundRect">
          <a:avLst>
            <a:gd name="adj" fmla="val 10000"/>
          </a:avLst>
        </a:prstGeom>
        <a:solidFill>
          <a:schemeClr val="bg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Trimming</a:t>
          </a:r>
        </a:p>
      </dsp:txBody>
      <dsp:txXfrm>
        <a:off x="8588364" y="329400"/>
        <a:ext cx="1180378" cy="691027"/>
      </dsp:txXfrm>
    </dsp:sp>
    <dsp:sp modelId="{CA5A7CDB-C9F1-40FC-8AAB-FBB289C092B7}">
      <dsp:nvSpPr>
        <dsp:cNvPr id="0" name=""/>
        <dsp:cNvSpPr/>
      </dsp:nvSpPr>
      <dsp:spPr>
        <a:xfrm>
          <a:off x="9912580"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912580" y="583894"/>
        <a:ext cx="181549" cy="182039"/>
      </dsp:txXfrm>
    </dsp:sp>
    <dsp:sp modelId="{E901D985-AD3A-48F8-993B-DC7FD5BD5ED9}">
      <dsp:nvSpPr>
        <dsp:cNvPr id="0" name=""/>
        <dsp:cNvSpPr/>
      </dsp:nvSpPr>
      <dsp:spPr>
        <a:xfrm>
          <a:off x="10279593"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Feature Extraction</a:t>
          </a:r>
        </a:p>
      </dsp:txBody>
      <dsp:txXfrm>
        <a:off x="10301092" y="329400"/>
        <a:ext cx="1180378" cy="69102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E0DE3-C2DE-4CF1-A0AD-E5A575CBF4B5}" type="datetimeFigureOut">
              <a:rPr lang="en-US" smtClean="0"/>
              <a:t>9/19/2022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DDF98A-C645-42C5-98EC-E390CBDDA09E}" type="slidenum">
              <a:rPr lang="en-US" smtClean="0"/>
              <a:t>‹#›</a:t>
            </a:fld>
            <a:endParaRPr lang="en-US"/>
          </a:p>
        </p:txBody>
      </p:sp>
    </p:spTree>
    <p:extLst>
      <p:ext uri="{BB962C8B-B14F-4D97-AF65-F5344CB8AC3E}">
        <p14:creationId xmlns:p14="http://schemas.microsoft.com/office/powerpoint/2010/main" val="2145386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en.wikipedia.org/wiki/Probability_density_estimation" TargetMode="External"/><Relationship Id="rId4" Type="http://schemas.openxmlformats.org/officeDocument/2006/relationships/hyperlink" Target="https://en.wikipedia.org/wiki/Kernel_smoothin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800"/>
              </a:spcBef>
            </a:pPr>
            <a:r>
              <a:rPr lang="en-US" sz="1200" dirty="0"/>
              <a:t>Overhead power lines run for hundreds of miles to supply power to cities. These great distances make it expensive to manually inspect the lines for </a:t>
            </a:r>
            <a:r>
              <a:rPr lang="en-US" sz="1200" dirty="0">
                <a:solidFill>
                  <a:schemeClr val="accent1"/>
                </a:solidFill>
              </a:rPr>
              <a:t>damage that doesn't immediately lead to a power outage </a:t>
            </a:r>
            <a:r>
              <a:rPr lang="en-US" sz="1200" dirty="0"/>
              <a:t>(like tree branches falling on lines). </a:t>
            </a:r>
          </a:p>
          <a:p>
            <a:pPr>
              <a:spcBef>
                <a:spcPts val="1800"/>
              </a:spcBef>
            </a:pPr>
            <a:endParaRPr lang="en-US" sz="1200" dirty="0"/>
          </a:p>
          <a:p>
            <a:pPr>
              <a:spcBef>
                <a:spcPts val="1800"/>
              </a:spcBef>
            </a:pPr>
            <a:r>
              <a:rPr lang="en-US" sz="1200" dirty="0"/>
              <a:t>These modes of damage lead to a </a:t>
            </a:r>
            <a:r>
              <a:rPr lang="en-US" sz="1200" dirty="0">
                <a:solidFill>
                  <a:schemeClr val="accent1"/>
                </a:solidFill>
              </a:rPr>
              <a:t>phenomenon known as partial discharge</a:t>
            </a:r>
            <a:r>
              <a:rPr lang="en-US" sz="1200" dirty="0"/>
              <a:t> — an electrical discharge which does not bridge the electrodes between an insulation system completely. </a:t>
            </a:r>
          </a:p>
          <a:p>
            <a:pPr>
              <a:spcBef>
                <a:spcPts val="1800"/>
              </a:spcBef>
            </a:pPr>
            <a:endParaRPr lang="en-US" sz="1200" dirty="0"/>
          </a:p>
          <a:p>
            <a:pPr>
              <a:spcBef>
                <a:spcPts val="1800"/>
              </a:spcBef>
            </a:pPr>
            <a:r>
              <a:rPr lang="en-US" sz="1200" dirty="0"/>
              <a:t>Partial discharges slowly damage the power line, so </a:t>
            </a:r>
            <a:r>
              <a:rPr lang="en-US" sz="1200" dirty="0">
                <a:solidFill>
                  <a:schemeClr val="accent1"/>
                </a:solidFill>
              </a:rPr>
              <a:t>left unrepaired they will eventually lead to a power outage or start a fire</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challenge is to detect partial discharge patterns in signals acquired from these power lines with a new meter designed at the ENET Centre at VŠB. Effective classifiers using this data will make it possible to continuously monitor power lines for faults – helping to </a:t>
            </a:r>
            <a:r>
              <a:rPr lang="en-US" sz="1200" dirty="0">
                <a:solidFill>
                  <a:schemeClr val="accent1"/>
                </a:solidFill>
              </a:rPr>
              <a:t>reduce maintenance costs and prevent power outages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b="1" dirty="0"/>
              <a:t>Solid Dielectric </a:t>
            </a:r>
            <a:r>
              <a:rPr lang="en-US" b="1" dirty="0" err="1"/>
              <a:t>Loadbreak</a:t>
            </a:r>
            <a:r>
              <a:rPr lang="en-US" b="1" dirty="0"/>
              <a:t> Switch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3</a:t>
            </a:fld>
            <a:endParaRPr lang="en-US"/>
          </a:p>
        </p:txBody>
      </p:sp>
    </p:spTree>
    <p:extLst>
      <p:ext uri="{BB962C8B-B14F-4D97-AF65-F5344CB8AC3E}">
        <p14:creationId xmlns:p14="http://schemas.microsoft.com/office/powerpoint/2010/main" val="4020518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15</a:t>
            </a:fld>
            <a:endParaRPr lang="en-US"/>
          </a:p>
        </p:txBody>
      </p:sp>
    </p:spTree>
    <p:extLst>
      <p:ext uri="{BB962C8B-B14F-4D97-AF65-F5344CB8AC3E}">
        <p14:creationId xmlns:p14="http://schemas.microsoft.com/office/powerpoint/2010/main" val="1459881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16</a:t>
            </a:fld>
            <a:endParaRPr lang="en-US"/>
          </a:p>
        </p:txBody>
      </p:sp>
    </p:spTree>
    <p:extLst>
      <p:ext uri="{BB962C8B-B14F-4D97-AF65-F5344CB8AC3E}">
        <p14:creationId xmlns:p14="http://schemas.microsoft.com/office/powerpoint/2010/main" val="1932323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17</a:t>
            </a:fld>
            <a:endParaRPr lang="en-US"/>
          </a:p>
        </p:txBody>
      </p:sp>
    </p:spTree>
    <p:extLst>
      <p:ext uri="{BB962C8B-B14F-4D97-AF65-F5344CB8AC3E}">
        <p14:creationId xmlns:p14="http://schemas.microsoft.com/office/powerpoint/2010/main" val="509409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a:hlinkClick r:id="rId3" tooltip="Statistics"/>
              </a:rPr>
              <a:t>statistics</a:t>
            </a:r>
            <a:r>
              <a:rPr lang="en-US" dirty="0"/>
              <a:t>, </a:t>
            </a:r>
            <a:r>
              <a:rPr lang="en-US" b="1" dirty="0"/>
              <a:t>kernel density estimation</a:t>
            </a:r>
            <a:r>
              <a:rPr lang="en-US" dirty="0"/>
              <a:t> (</a:t>
            </a:r>
            <a:r>
              <a:rPr lang="en-US" b="1" dirty="0"/>
              <a:t>KDE</a:t>
            </a:r>
            <a:r>
              <a:rPr lang="en-US" dirty="0"/>
              <a:t>) is the application of </a:t>
            </a:r>
            <a:r>
              <a:rPr lang="en-US" dirty="0">
                <a:hlinkClick r:id="rId4" tooltip="Kernel smoothing"/>
              </a:rPr>
              <a:t>kernel smoothing</a:t>
            </a:r>
            <a:r>
              <a:rPr lang="en-US" dirty="0"/>
              <a:t> for </a:t>
            </a:r>
            <a:r>
              <a:rPr lang="en-US" dirty="0">
                <a:hlinkClick r:id="rId5" tooltip="Probability density estimation"/>
              </a:rPr>
              <a:t>probability density estimation</a:t>
            </a:r>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18</a:t>
            </a:fld>
            <a:endParaRPr lang="en-US"/>
          </a:p>
        </p:txBody>
      </p:sp>
    </p:spTree>
    <p:extLst>
      <p:ext uri="{BB962C8B-B14F-4D97-AF65-F5344CB8AC3E}">
        <p14:creationId xmlns:p14="http://schemas.microsoft.com/office/powerpoint/2010/main" val="669042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19</a:t>
            </a:fld>
            <a:endParaRPr lang="en-US"/>
          </a:p>
        </p:txBody>
      </p:sp>
    </p:spTree>
    <p:extLst>
      <p:ext uri="{BB962C8B-B14F-4D97-AF65-F5344CB8AC3E}">
        <p14:creationId xmlns:p14="http://schemas.microsoft.com/office/powerpoint/2010/main" val="1227672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VSBNet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(conv0a): Conv1d(36, 64,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kernel_size</a:t>
            </a:r>
            <a:r>
              <a:rPr lang="en-US" sz="1800" dirty="0">
                <a:effectLst/>
                <a:latin typeface="Calibri" panose="020F0502020204030204" pitchFamily="34" charset="0"/>
                <a:ea typeface="Calibri" panose="020F0502020204030204" pitchFamily="34" charset="0"/>
                <a:cs typeface="Times New Roman" panose="02020603050405020304" pitchFamily="18" charset="0"/>
              </a:rPr>
              <a:t>=(4,), stride=(1,))</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(conv0b): Conv1d(64, 64,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kernel_size</a:t>
            </a:r>
            <a:r>
              <a:rPr lang="en-US" sz="1800" dirty="0">
                <a:effectLst/>
                <a:latin typeface="Calibri" panose="020F0502020204030204" pitchFamily="34" charset="0"/>
                <a:ea typeface="Calibri" panose="020F0502020204030204" pitchFamily="34" charset="0"/>
                <a:cs typeface="Times New Roman" panose="02020603050405020304" pitchFamily="18" charset="0"/>
              </a:rPr>
              <a:t>=(4,), stride=(1,))</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(mp0): MaxPool1d(</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kernel_size</a:t>
            </a:r>
            <a:r>
              <a:rPr lang="en-US" sz="1800" dirty="0">
                <a:effectLst/>
                <a:latin typeface="Calibri" panose="020F0502020204030204" pitchFamily="34" charset="0"/>
                <a:ea typeface="Calibri" panose="020F0502020204030204" pitchFamily="34" charset="0"/>
                <a:cs typeface="Times New Roman" panose="02020603050405020304" pitchFamily="18" charset="0"/>
              </a:rPr>
              <a:t>=2, stride=2, padding=1, dilation=1,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ceil_mode</a:t>
            </a:r>
            <a:r>
              <a:rPr lang="en-US" sz="1800" dirty="0">
                <a:effectLst/>
                <a:latin typeface="Calibri" panose="020F0502020204030204" pitchFamily="34" charset="0"/>
                <a:ea typeface="Calibri" panose="020F0502020204030204" pitchFamily="34" charset="0"/>
                <a:cs typeface="Times New Roman" panose="02020603050405020304" pitchFamily="18" charset="0"/>
              </a:rPr>
              <a:t>=False)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(conv1a): Conv1d(64, 20,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kernel_size</a:t>
            </a:r>
            <a:r>
              <a:rPr lang="en-US" sz="1800" dirty="0">
                <a:effectLst/>
                <a:latin typeface="Calibri" panose="020F0502020204030204" pitchFamily="34" charset="0"/>
                <a:ea typeface="Calibri" panose="020F0502020204030204" pitchFamily="34" charset="0"/>
                <a:cs typeface="Times New Roman" panose="02020603050405020304" pitchFamily="18" charset="0"/>
              </a:rPr>
              <a:t>=(4,), stride=(1,))</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(conv1b): Conv1d(20, 20,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kernel_size</a:t>
            </a:r>
            <a:r>
              <a:rPr lang="en-US" sz="1800" dirty="0">
                <a:effectLst/>
                <a:latin typeface="Calibri" panose="020F0502020204030204" pitchFamily="34" charset="0"/>
                <a:ea typeface="Calibri" panose="020F0502020204030204" pitchFamily="34" charset="0"/>
                <a:cs typeface="Times New Roman" panose="02020603050405020304" pitchFamily="18" charset="0"/>
              </a:rPr>
              <a:t>=(4,), stride=(1,))</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(gap1): AvgPool1d(</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kernel_size</a:t>
            </a:r>
            <a:r>
              <a:rPr lang="en-US" sz="1800" dirty="0">
                <a:effectLst/>
                <a:latin typeface="Calibri" panose="020F0502020204030204" pitchFamily="34" charset="0"/>
                <a:ea typeface="Calibri" panose="020F0502020204030204" pitchFamily="34" charset="0"/>
                <a:cs typeface="Times New Roman" panose="02020603050405020304" pitchFamily="18" charset="0"/>
              </a:rPr>
              <a:t>=(192,), stride=(192,), padding=(0,))</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(do1): Dropout(p=0.2,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inplace</a:t>
            </a:r>
            <a:r>
              <a:rPr lang="en-US" sz="1800" dirty="0">
                <a:effectLst/>
                <a:latin typeface="Calibri" panose="020F0502020204030204" pitchFamily="34" charset="0"/>
                <a:ea typeface="Calibri" panose="020F0502020204030204" pitchFamily="34" charset="0"/>
                <a:cs typeface="Times New Roman" panose="02020603050405020304" pitchFamily="18" charset="0"/>
              </a:rPr>
              <a:t>=False)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(fc0): Linear(</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in_features</a:t>
            </a:r>
            <a:r>
              <a:rPr lang="en-US" sz="1800" dirty="0">
                <a:effectLst/>
                <a:latin typeface="Calibri" panose="020F0502020204030204" pitchFamily="34" charset="0"/>
                <a:ea typeface="Calibri" panose="020F0502020204030204" pitchFamily="34" charset="0"/>
                <a:cs typeface="Times New Roman" panose="02020603050405020304" pitchFamily="18" charset="0"/>
              </a:rPr>
              <a:t>=20,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out_features</a:t>
            </a:r>
            <a:r>
              <a:rPr lang="en-US" sz="1800" dirty="0">
                <a:effectLst/>
                <a:latin typeface="Calibri" panose="020F0502020204030204" pitchFamily="34" charset="0"/>
                <a:ea typeface="Calibri" panose="020F0502020204030204" pitchFamily="34" charset="0"/>
                <a:cs typeface="Times New Roman" panose="02020603050405020304" pitchFamily="18" charset="0"/>
              </a:rPr>
              <a:t>=32, bias=True)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(do2): Dropout(p=0.3,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inplace</a:t>
            </a:r>
            <a:r>
              <a:rPr lang="en-US" sz="1800" dirty="0">
                <a:effectLst/>
                <a:latin typeface="Calibri" panose="020F0502020204030204" pitchFamily="34" charset="0"/>
                <a:ea typeface="Calibri" panose="020F0502020204030204" pitchFamily="34" charset="0"/>
                <a:cs typeface="Times New Roman" panose="02020603050405020304" pitchFamily="18" charset="0"/>
              </a:rPr>
              <a:t>=False)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(fc1): Linear(</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in_features</a:t>
            </a:r>
            <a:r>
              <a:rPr lang="en-US" sz="1800" dirty="0">
                <a:effectLst/>
                <a:latin typeface="Calibri" panose="020F0502020204030204" pitchFamily="34" charset="0"/>
                <a:ea typeface="Calibri" panose="020F0502020204030204" pitchFamily="34" charset="0"/>
                <a:cs typeface="Times New Roman" panose="02020603050405020304" pitchFamily="18" charset="0"/>
              </a:rPr>
              <a:t>=32,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out_features</a:t>
            </a:r>
            <a:r>
              <a:rPr lang="en-US" sz="1800" dirty="0">
                <a:effectLst/>
                <a:latin typeface="Calibri" panose="020F0502020204030204" pitchFamily="34" charset="0"/>
                <a:ea typeface="Calibri" panose="020F0502020204030204" pitchFamily="34" charset="0"/>
                <a:cs typeface="Times New Roman" panose="02020603050405020304" pitchFamily="18" charset="0"/>
              </a:rPr>
              <a:t>=8, bias=True)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(do3): Dropout(p=0.3,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inplace</a:t>
            </a:r>
            <a:r>
              <a:rPr lang="en-US" sz="1800" dirty="0">
                <a:effectLst/>
                <a:latin typeface="Calibri" panose="020F0502020204030204" pitchFamily="34" charset="0"/>
                <a:ea typeface="Calibri" panose="020F0502020204030204" pitchFamily="34" charset="0"/>
                <a:cs typeface="Times New Roman" panose="02020603050405020304" pitchFamily="18" charset="0"/>
              </a:rPr>
              <a:t>=False)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(fc2): Linear(</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in_features</a:t>
            </a:r>
            <a:r>
              <a:rPr lang="en-US" sz="1800" dirty="0">
                <a:effectLst/>
                <a:latin typeface="Calibri" panose="020F0502020204030204" pitchFamily="34" charset="0"/>
                <a:ea typeface="Calibri" panose="020F0502020204030204" pitchFamily="34" charset="0"/>
                <a:cs typeface="Times New Roman" panose="02020603050405020304" pitchFamily="18" charset="0"/>
              </a:rPr>
              <a:t>=8,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out_features</a:t>
            </a:r>
            <a:r>
              <a:rPr lang="en-US" sz="1800" dirty="0">
                <a:effectLst/>
                <a:latin typeface="Calibri" panose="020F0502020204030204" pitchFamily="34" charset="0"/>
                <a:ea typeface="Calibri" panose="020F0502020204030204" pitchFamily="34" charset="0"/>
                <a:cs typeface="Times New Roman" panose="02020603050405020304" pitchFamily="18" charset="0"/>
              </a:rPr>
              <a:t>=1, bias=True)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21</a:t>
            </a:fld>
            <a:endParaRPr lang="en-US"/>
          </a:p>
        </p:txBody>
      </p:sp>
    </p:spTree>
    <p:extLst>
      <p:ext uri="{BB962C8B-B14F-4D97-AF65-F5344CB8AC3E}">
        <p14:creationId xmlns:p14="http://schemas.microsoft.com/office/powerpoint/2010/main" val="3974103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22</a:t>
            </a:fld>
            <a:endParaRPr lang="en-US"/>
          </a:p>
        </p:txBody>
      </p:sp>
    </p:spTree>
    <p:extLst>
      <p:ext uri="{BB962C8B-B14F-4D97-AF65-F5344CB8AC3E}">
        <p14:creationId xmlns:p14="http://schemas.microsoft.com/office/powerpoint/2010/main" val="2179404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1083 teams</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c_train</a:t>
            </a:r>
            <a:r>
              <a:rPr lang="en-US" sz="1200" dirty="0">
                <a:effectLst/>
                <a:latin typeface="Calibri" panose="020F0502020204030204" pitchFamily="34" charset="0"/>
                <a:ea typeface="Calibri" panose="020F0502020204030204" pitchFamily="34" charset="0"/>
                <a:cs typeface="Times New Roman" panose="02020603050405020304" pitchFamily="18" charset="0"/>
              </a:rPr>
              <a:t> = confusion(</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y_pred_train</a:t>
            </a:r>
            <a:r>
              <a:rPr lang="en-US" sz="1200" dirty="0">
                <a:effectLst/>
                <a:latin typeface="Calibri" panose="020F0502020204030204" pitchFamily="34" charset="0"/>
                <a:ea typeface="Calibri" panose="020F0502020204030204" pitchFamily="34" charset="0"/>
                <a:cs typeface="Times New Roman" panose="02020603050405020304" pitchFamily="18" charset="0"/>
              </a:rPr>
              <a:t> &gt; 0,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data.y_train</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true_positives</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false_positives</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true_negatives</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false_negatives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print(</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c_train</a:t>
            </a:r>
            <a:r>
              <a:rPr lang="en-US" sz="1200" dirty="0">
                <a:effectLst/>
                <a:latin typeface="Calibri" panose="020F0502020204030204" pitchFamily="34" charset="0"/>
                <a:ea typeface="Calibri" panose="020F0502020204030204" pitchFamily="34" charset="0"/>
                <a:cs typeface="Times New Roman" panose="02020603050405020304" pitchFamily="18" charset="0"/>
              </a:rPr>
              <a:t>)  # (212, 118, 7658, 287)</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print(mcc(*</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c_train</a:t>
            </a:r>
            <a:r>
              <a:rPr lang="en-US" sz="1200" dirty="0">
                <a:effectLst/>
                <a:latin typeface="Calibri" panose="020F0502020204030204" pitchFamily="34" charset="0"/>
                <a:ea typeface="Calibri" panose="020F0502020204030204" pitchFamily="34" charset="0"/>
                <a:cs typeface="Times New Roman" panose="02020603050405020304" pitchFamily="18" charset="0"/>
              </a:rPr>
              <a:t>))  # 0.49838358624446083</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c_val</a:t>
            </a:r>
            <a:r>
              <a:rPr lang="en-US" sz="1200" dirty="0">
                <a:effectLst/>
                <a:latin typeface="Calibri" panose="020F0502020204030204" pitchFamily="34" charset="0"/>
                <a:ea typeface="Calibri" panose="020F0502020204030204" pitchFamily="34" charset="0"/>
                <a:cs typeface="Times New Roman" panose="02020603050405020304" pitchFamily="18" charset="0"/>
              </a:rPr>
              <a:t> = confusion(</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y_pred_val</a:t>
            </a:r>
            <a:r>
              <a:rPr lang="en-US" sz="1200" dirty="0">
                <a:effectLst/>
                <a:latin typeface="Calibri" panose="020F0502020204030204" pitchFamily="34" charset="0"/>
                <a:ea typeface="Calibri" panose="020F0502020204030204" pitchFamily="34" charset="0"/>
                <a:cs typeface="Times New Roman" panose="02020603050405020304" pitchFamily="18" charset="0"/>
              </a:rPr>
              <a:t> &gt; 0,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data.y_val</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true_positives</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false_positives</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true_negatives</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false_negatives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print(</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c_val</a:t>
            </a:r>
            <a:r>
              <a:rPr lang="en-US" sz="1200" dirty="0">
                <a:effectLst/>
                <a:latin typeface="Calibri" panose="020F0502020204030204" pitchFamily="34" charset="0"/>
                <a:ea typeface="Calibri" panose="020F0502020204030204" pitchFamily="34" charset="0"/>
                <a:cs typeface="Times New Roman" panose="02020603050405020304" pitchFamily="18" charset="0"/>
              </a:rPr>
              <a:t>)   # (16, 3, 407, 10)</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print(mcc(*</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c_val</a:t>
            </a:r>
            <a:r>
              <a:rPr lang="en-US" sz="1200" dirty="0">
                <a:effectLst/>
                <a:latin typeface="Calibri" panose="020F0502020204030204" pitchFamily="34" charset="0"/>
                <a:ea typeface="Calibri" panose="020F0502020204030204" pitchFamily="34" charset="0"/>
                <a:cs typeface="Times New Roman" panose="02020603050405020304" pitchFamily="18" charset="0"/>
              </a:rPr>
              <a:t>))  # 0.7053190215817398</a:t>
            </a:r>
          </a:p>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24</a:t>
            </a:fld>
            <a:endParaRPr lang="en-US"/>
          </a:p>
        </p:txBody>
      </p:sp>
    </p:spTree>
    <p:extLst>
      <p:ext uri="{BB962C8B-B14F-4D97-AF65-F5344CB8AC3E}">
        <p14:creationId xmlns:p14="http://schemas.microsoft.com/office/powerpoint/2010/main" val="3218845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25</a:t>
            </a:fld>
            <a:endParaRPr lang="en-US"/>
          </a:p>
        </p:txBody>
      </p:sp>
    </p:spTree>
    <p:extLst>
      <p:ext uri="{BB962C8B-B14F-4D97-AF65-F5344CB8AC3E}">
        <p14:creationId xmlns:p14="http://schemas.microsoft.com/office/powerpoint/2010/main" val="4170895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Measurements with no faults present: 2710 </a:t>
            </a:r>
            <a:r>
              <a:rPr lang="en-US" dirty="0">
                <a:solidFill>
                  <a:schemeClr val="accent1"/>
                </a:solidFill>
              </a:rPr>
              <a:t>(93.3% of measurements exhibit no fault)</a:t>
            </a:r>
          </a:p>
          <a:p>
            <a:pPr lvl="1"/>
            <a:r>
              <a:rPr lang="en-US" dirty="0"/>
              <a:t>Measurements with fault present in only 1 phase: 19 (9.7% of cases where faults present)</a:t>
            </a:r>
          </a:p>
          <a:p>
            <a:pPr lvl="1"/>
            <a:r>
              <a:rPr lang="en-US" dirty="0"/>
              <a:t>Measurements with faults present in 2 of 3 phases: 19 (9.7% of cases where faults present)</a:t>
            </a:r>
          </a:p>
          <a:p>
            <a:pPr lvl="1"/>
            <a:r>
              <a:rPr lang="en-US" dirty="0"/>
              <a:t>Measurements with faults present in all 3 phases: 156 </a:t>
            </a:r>
            <a:r>
              <a:rPr lang="en-US" dirty="0">
                <a:solidFill>
                  <a:schemeClr val="accent1"/>
                </a:solidFill>
              </a:rPr>
              <a:t>(80.4% of cases where faults present)</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True positives for PD … 8187 Signals without Fault, 213 true positives</a:t>
            </a:r>
          </a:p>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26</a:t>
            </a:fld>
            <a:endParaRPr lang="en-US"/>
          </a:p>
        </p:txBody>
      </p:sp>
    </p:spTree>
    <p:extLst>
      <p:ext uri="{BB962C8B-B14F-4D97-AF65-F5344CB8AC3E}">
        <p14:creationId xmlns:p14="http://schemas.microsoft.com/office/powerpoint/2010/main" val="1655188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7</a:t>
            </a:fld>
            <a:endParaRPr lang="en-US"/>
          </a:p>
        </p:txBody>
      </p:sp>
    </p:spTree>
    <p:extLst>
      <p:ext uri="{BB962C8B-B14F-4D97-AF65-F5344CB8AC3E}">
        <p14:creationId xmlns:p14="http://schemas.microsoft.com/office/powerpoint/2010/main" val="3961199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27</a:t>
            </a:fld>
            <a:endParaRPr lang="en-US"/>
          </a:p>
        </p:txBody>
      </p:sp>
    </p:spTree>
    <p:extLst>
      <p:ext uri="{BB962C8B-B14F-4D97-AF65-F5344CB8AC3E}">
        <p14:creationId xmlns:p14="http://schemas.microsoft.com/office/powerpoint/2010/main" val="1161748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29</a:t>
            </a:fld>
            <a:endParaRPr lang="en-US"/>
          </a:p>
        </p:txBody>
      </p:sp>
    </p:spTree>
    <p:extLst>
      <p:ext uri="{BB962C8B-B14F-4D97-AF65-F5344CB8AC3E}">
        <p14:creationId xmlns:p14="http://schemas.microsoft.com/office/powerpoint/2010/main" val="3262376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Still Exaggerated but Curves More Representative of PD Data</a:t>
            </a:r>
          </a:p>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30</a:t>
            </a:fld>
            <a:endParaRPr lang="en-US"/>
          </a:p>
        </p:txBody>
      </p:sp>
    </p:spTree>
    <p:extLst>
      <p:ext uri="{BB962C8B-B14F-4D97-AF65-F5344CB8AC3E}">
        <p14:creationId xmlns:p14="http://schemas.microsoft.com/office/powerpoint/2010/main" val="2181652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submissions proved less than spectacular, my localized training used a fixed </a:t>
            </a:r>
            <a:r>
              <a:rPr lang="en-US" dirty="0" err="1"/>
              <a:t>random_state</a:t>
            </a:r>
            <a:r>
              <a:rPr lang="en-US" dirty="0"/>
              <a:t> (my usual preference for repeatability) that happened to put me at the high end of these types of plots.</a:t>
            </a:r>
          </a:p>
          <a:p>
            <a:endParaRPr lang="en-US" dirty="0"/>
          </a:p>
          <a:p>
            <a:r>
              <a:rPr lang="en-US" dirty="0"/>
              <a:t>I has also used a standard 80-20 split, …</a:t>
            </a:r>
          </a:p>
          <a:p>
            <a:endParaRPr lang="en-US" dirty="0"/>
          </a:p>
          <a:p>
            <a:r>
              <a:rPr lang="en-US" dirty="0"/>
              <a:t>Goal here was to find some thresholds (both for peak detection and fault classification) that routinely yielded greater MCC scores  and that was robust to varied splitting of the training data.</a:t>
            </a:r>
          </a:p>
        </p:txBody>
      </p:sp>
      <p:sp>
        <p:nvSpPr>
          <p:cNvPr id="4" name="Slide Number Placeholder 3"/>
          <p:cNvSpPr>
            <a:spLocks noGrp="1"/>
          </p:cNvSpPr>
          <p:nvPr>
            <p:ph type="sldNum" sz="quarter" idx="5"/>
          </p:nvPr>
        </p:nvSpPr>
        <p:spPr/>
        <p:txBody>
          <a:bodyPr/>
          <a:lstStyle/>
          <a:p>
            <a:fld id="{00D122F1-A5D9-45AE-B248-C460C50DD90B}" type="slidenum">
              <a:rPr lang="en-US" smtClean="0"/>
              <a:t>31</a:t>
            </a:fld>
            <a:endParaRPr lang="en-US"/>
          </a:p>
        </p:txBody>
      </p:sp>
    </p:spTree>
    <p:extLst>
      <p:ext uri="{BB962C8B-B14F-4D97-AF65-F5344CB8AC3E}">
        <p14:creationId xmlns:p14="http://schemas.microsoft.com/office/powerpoint/2010/main" val="1559239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32</a:t>
            </a:fld>
            <a:endParaRPr lang="en-US"/>
          </a:p>
        </p:txBody>
      </p:sp>
    </p:spTree>
    <p:extLst>
      <p:ext uri="{BB962C8B-B14F-4D97-AF65-F5344CB8AC3E}">
        <p14:creationId xmlns:p14="http://schemas.microsoft.com/office/powerpoint/2010/main" val="586533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8</a:t>
            </a:fld>
            <a:endParaRPr lang="en-US"/>
          </a:p>
        </p:txBody>
      </p:sp>
    </p:spTree>
    <p:extLst>
      <p:ext uri="{BB962C8B-B14F-4D97-AF65-F5344CB8AC3E}">
        <p14:creationId xmlns:p14="http://schemas.microsoft.com/office/powerpoint/2010/main" val="1569251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0000"/>
                </a:solidFill>
              </a:rPr>
              <a:t>Discrete Wavelet Transform to Remove Spectral Interference and Ambient Noise</a:t>
            </a:r>
          </a:p>
          <a:p>
            <a:pPr lvl="1"/>
            <a:r>
              <a:rPr lang="en-US" dirty="0">
                <a:solidFill>
                  <a:srgbClr val="FF0000"/>
                </a:solidFill>
              </a:rPr>
              <a:t>Daubechies 4 Wavelet (db4)</a:t>
            </a:r>
          </a:p>
          <a:p>
            <a:r>
              <a:rPr lang="en-US" dirty="0">
                <a:solidFill>
                  <a:srgbClr val="FF0000"/>
                </a:solidFill>
              </a:rPr>
              <a:t>Fit a Sinusoidal Function to the DWT Signal and Detect the PD-Probable Region</a:t>
            </a:r>
          </a:p>
          <a:p>
            <a:r>
              <a:rPr lang="en-US" dirty="0">
                <a:solidFill>
                  <a:srgbClr val="FF0000"/>
                </a:solidFill>
              </a:rPr>
              <a:t>Use an Nth Discrete Difference to De-Trend the Function</a:t>
            </a:r>
          </a:p>
          <a:p>
            <a:pPr lvl="1"/>
            <a:r>
              <a:rPr lang="en-US" dirty="0">
                <a:solidFill>
                  <a:srgbClr val="FF0000"/>
                </a:solidFill>
              </a:rPr>
              <a:t>First-order has proven sufficient</a:t>
            </a:r>
          </a:p>
          <a:p>
            <a:r>
              <a:rPr lang="en-US" dirty="0">
                <a:solidFill>
                  <a:srgbClr val="FF0000"/>
                </a:solidFill>
              </a:rPr>
              <a:t>Perform Peak Detection and Subsequently Cancel of False Peaks</a:t>
            </a:r>
          </a:p>
          <a:p>
            <a:pPr lvl="1"/>
            <a:r>
              <a:rPr lang="en-US" dirty="0">
                <a:solidFill>
                  <a:srgbClr val="FF0000"/>
                </a:solidFill>
              </a:rPr>
              <a:t>Peak Detection using Fixed Amplitude Threshold</a:t>
            </a:r>
          </a:p>
          <a:p>
            <a:pPr lvl="1"/>
            <a:r>
              <a:rPr lang="en-US" dirty="0">
                <a:solidFill>
                  <a:srgbClr val="FF0000"/>
                </a:solidFill>
              </a:rPr>
              <a:t>Cancel High Amplitude Peaks, and Peaks Attributed to Corona Discharge</a:t>
            </a:r>
          </a:p>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9</a:t>
            </a:fld>
            <a:endParaRPr lang="en-US"/>
          </a:p>
        </p:txBody>
      </p:sp>
    </p:spTree>
    <p:extLst>
      <p:ext uri="{BB962C8B-B14F-4D97-AF65-F5344CB8AC3E}">
        <p14:creationId xmlns:p14="http://schemas.microsoft.com/office/powerpoint/2010/main" val="1860018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10</a:t>
            </a:fld>
            <a:endParaRPr lang="en-US"/>
          </a:p>
        </p:txBody>
      </p:sp>
    </p:spTree>
    <p:extLst>
      <p:ext uri="{BB962C8B-B14F-4D97-AF65-F5344CB8AC3E}">
        <p14:creationId xmlns:p14="http://schemas.microsoft.com/office/powerpoint/2010/main" val="1184746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 your own 50Hz sinusoid, </a:t>
            </a:r>
            <a:r>
              <a:rPr lang="en-US" dirty="0" err="1"/>
              <a:t>least_squares</a:t>
            </a:r>
            <a:r>
              <a:rPr lang="en-US" dirty="0"/>
              <a:t> optimizer</a:t>
            </a:r>
          </a:p>
        </p:txBody>
      </p:sp>
      <p:sp>
        <p:nvSpPr>
          <p:cNvPr id="4" name="Slide Number Placeholder 3"/>
          <p:cNvSpPr>
            <a:spLocks noGrp="1"/>
          </p:cNvSpPr>
          <p:nvPr>
            <p:ph type="sldNum" sz="quarter" idx="5"/>
          </p:nvPr>
        </p:nvSpPr>
        <p:spPr/>
        <p:txBody>
          <a:bodyPr/>
          <a:lstStyle/>
          <a:p>
            <a:fld id="{73DDF98A-C645-42C5-98EC-E390CBDDA09E}" type="slidenum">
              <a:rPr lang="en-US" smtClean="0"/>
              <a:t>11</a:t>
            </a:fld>
            <a:endParaRPr lang="en-US"/>
          </a:p>
        </p:txBody>
      </p:sp>
    </p:spTree>
    <p:extLst>
      <p:ext uri="{BB962C8B-B14F-4D97-AF65-F5344CB8AC3E}">
        <p14:creationId xmlns:p14="http://schemas.microsoft.com/office/powerpoint/2010/main" val="302653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a:t>
            </a:r>
            <a:r>
              <a:rPr lang="en-US" dirty="0" err="1"/>
              <a:t>np.gradient</a:t>
            </a:r>
            <a:r>
              <a:rPr lang="en-US" dirty="0"/>
              <a:t> for first derivative</a:t>
            </a:r>
          </a:p>
        </p:txBody>
      </p:sp>
      <p:sp>
        <p:nvSpPr>
          <p:cNvPr id="4" name="Slide Number Placeholder 3"/>
          <p:cNvSpPr>
            <a:spLocks noGrp="1"/>
          </p:cNvSpPr>
          <p:nvPr>
            <p:ph type="sldNum" sz="quarter" idx="5"/>
          </p:nvPr>
        </p:nvSpPr>
        <p:spPr/>
        <p:txBody>
          <a:bodyPr/>
          <a:lstStyle/>
          <a:p>
            <a:fld id="{73DDF98A-C645-42C5-98EC-E390CBDDA09E}" type="slidenum">
              <a:rPr lang="en-US" smtClean="0"/>
              <a:t>12</a:t>
            </a:fld>
            <a:endParaRPr lang="en-US"/>
          </a:p>
        </p:txBody>
      </p:sp>
    </p:spTree>
    <p:extLst>
      <p:ext uri="{BB962C8B-B14F-4D97-AF65-F5344CB8AC3E}">
        <p14:creationId xmlns:p14="http://schemas.microsoft.com/office/powerpoint/2010/main" val="1640613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Avoids discontinuity from phase-wrap</a:t>
            </a:r>
          </a:p>
          <a:p>
            <a:r>
              <a:rPr lang="en-US" dirty="0"/>
              <a:t>Gives more significance to statistics like mean and variance</a:t>
            </a:r>
          </a:p>
          <a:p>
            <a:r>
              <a:rPr lang="en-US" dirty="0"/>
              <a:t>Calculate mean crossing and zero crossing</a:t>
            </a:r>
          </a:p>
          <a:p>
            <a:endParaRPr lang="en-US" dirty="0"/>
          </a:p>
          <a:p>
            <a:r>
              <a:rPr lang="en-US" dirty="0"/>
              <a:t>x = </a:t>
            </a:r>
            <a:r>
              <a:rPr lang="en-US" dirty="0" err="1"/>
              <a:t>np.diff</a:t>
            </a:r>
            <a:r>
              <a:rPr lang="en-US" dirty="0"/>
              <a:t>(signal, n=1, axis=-1)  # Calculate the n-</a:t>
            </a:r>
            <a:r>
              <a:rPr lang="en-US" dirty="0" err="1"/>
              <a:t>th</a:t>
            </a:r>
            <a:r>
              <a:rPr lang="en-US" dirty="0"/>
              <a:t> discrete difference along the given axis</a:t>
            </a:r>
          </a:p>
        </p:txBody>
      </p:sp>
      <p:sp>
        <p:nvSpPr>
          <p:cNvPr id="4" name="Slide Number Placeholder 3"/>
          <p:cNvSpPr>
            <a:spLocks noGrp="1"/>
          </p:cNvSpPr>
          <p:nvPr>
            <p:ph type="sldNum" sz="quarter" idx="5"/>
          </p:nvPr>
        </p:nvSpPr>
        <p:spPr/>
        <p:txBody>
          <a:bodyPr/>
          <a:lstStyle/>
          <a:p>
            <a:fld id="{73DDF98A-C645-42C5-98EC-E390CBDDA09E}" type="slidenum">
              <a:rPr lang="en-US" smtClean="0"/>
              <a:t>13</a:t>
            </a:fld>
            <a:endParaRPr lang="en-US"/>
          </a:p>
        </p:txBody>
      </p:sp>
    </p:spTree>
    <p:extLst>
      <p:ext uri="{BB962C8B-B14F-4D97-AF65-F5344CB8AC3E}">
        <p14:creationId xmlns:p14="http://schemas.microsoft.com/office/powerpoint/2010/main" val="780953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14</a:t>
            </a:fld>
            <a:endParaRPr lang="en-US"/>
          </a:p>
        </p:txBody>
      </p:sp>
    </p:spTree>
    <p:extLst>
      <p:ext uri="{BB962C8B-B14F-4D97-AF65-F5344CB8AC3E}">
        <p14:creationId xmlns:p14="http://schemas.microsoft.com/office/powerpoint/2010/main" val="912063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70A4C-A230-3836-56A7-758B1F5F7D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6E886D-01B3-D85F-2FBB-5A997E732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49D4EB-2B8D-FD79-F36B-2CB918CD4D40}"/>
              </a:ext>
            </a:extLst>
          </p:cNvPr>
          <p:cNvSpPr>
            <a:spLocks noGrp="1"/>
          </p:cNvSpPr>
          <p:nvPr>
            <p:ph type="dt" sz="half" idx="10"/>
          </p:nvPr>
        </p:nvSpPr>
        <p:spPr/>
        <p:txBody>
          <a:bodyPr/>
          <a:lstStyle>
            <a:lvl1pPr>
              <a:defRPr/>
            </a:lvl1pPr>
          </a:lstStyle>
          <a:p>
            <a:r>
              <a:rPr lang="en-US" dirty="0"/>
              <a:t>Jeffrey Egan // Sept. 2022</a:t>
            </a:r>
          </a:p>
        </p:txBody>
      </p:sp>
      <p:sp>
        <p:nvSpPr>
          <p:cNvPr id="5" name="Footer Placeholder 4">
            <a:extLst>
              <a:ext uri="{FF2B5EF4-FFF2-40B4-BE49-F238E27FC236}">
                <a16:creationId xmlns:a16="http://schemas.microsoft.com/office/drawing/2014/main" id="{5B6CE0B0-8AC0-B6E7-B5F3-AE0DCB6DD4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C91708-2E85-85B8-4A06-DD3272BB1B28}"/>
              </a:ext>
            </a:extLst>
          </p:cNvPr>
          <p:cNvSpPr>
            <a:spLocks noGrp="1"/>
          </p:cNvSpPr>
          <p:nvPr>
            <p:ph type="sldNum" sz="quarter" idx="12"/>
          </p:nvPr>
        </p:nvSpPr>
        <p:spPr/>
        <p:txBody>
          <a:bodyPr/>
          <a:lstStyle>
            <a:lvl1pPr>
              <a:defRPr sz="1400">
                <a:latin typeface="Arial" panose="020B0604020202020204" pitchFamily="34" charset="0"/>
                <a:cs typeface="Arial" panose="020B0604020202020204" pitchFamily="34" charset="0"/>
              </a:defRPr>
            </a:lvl1pPr>
          </a:lstStyle>
          <a:p>
            <a:fld id="{1A9DAC19-7F91-4452-ABDE-1711B9FD6504}" type="slidenum">
              <a:rPr lang="en-US" smtClean="0"/>
              <a:pPr/>
              <a:t>‹#›</a:t>
            </a:fld>
            <a:endParaRPr lang="en-US"/>
          </a:p>
        </p:txBody>
      </p:sp>
    </p:spTree>
    <p:extLst>
      <p:ext uri="{BB962C8B-B14F-4D97-AF65-F5344CB8AC3E}">
        <p14:creationId xmlns:p14="http://schemas.microsoft.com/office/powerpoint/2010/main" val="2058670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DE95C-6812-D3CD-A055-5E0C6D5803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FC4680-FF39-D718-B3A7-93DC21C54E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A5C1D8-64B2-002F-96D1-1BFD9F0ACFEB}"/>
              </a:ext>
            </a:extLst>
          </p:cNvPr>
          <p:cNvSpPr>
            <a:spLocks noGrp="1"/>
          </p:cNvSpPr>
          <p:nvPr>
            <p:ph type="dt" sz="half" idx="10"/>
          </p:nvPr>
        </p:nvSpPr>
        <p:spPr/>
        <p:txBody>
          <a:bodyPr/>
          <a:lstStyle/>
          <a:p>
            <a:fld id="{5B910A52-77FC-4164-919C-9C8C4D51CB64}" type="datetime1">
              <a:rPr lang="en-US" smtClean="0"/>
              <a:t>9/19/2022</a:t>
            </a:fld>
            <a:endParaRPr lang="en-US"/>
          </a:p>
        </p:txBody>
      </p:sp>
      <p:sp>
        <p:nvSpPr>
          <p:cNvPr id="5" name="Footer Placeholder 4">
            <a:extLst>
              <a:ext uri="{FF2B5EF4-FFF2-40B4-BE49-F238E27FC236}">
                <a16:creationId xmlns:a16="http://schemas.microsoft.com/office/drawing/2014/main" id="{4917AE36-1CE9-4D40-2043-713CA87A21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B9532-9C27-C436-92D1-F840F46D5E32}"/>
              </a:ext>
            </a:extLst>
          </p:cNvPr>
          <p:cNvSpPr>
            <a:spLocks noGrp="1"/>
          </p:cNvSpPr>
          <p:nvPr>
            <p:ph type="sldNum" sz="quarter" idx="12"/>
          </p:nvPr>
        </p:nvSpPr>
        <p:spPr/>
        <p:txBody>
          <a:bodyPr/>
          <a:lstStyle/>
          <a:p>
            <a:fld id="{1A9DAC19-7F91-4452-ABDE-1711B9FD6504}" type="slidenum">
              <a:rPr lang="en-US" smtClean="0"/>
              <a:t>‹#›</a:t>
            </a:fld>
            <a:endParaRPr lang="en-US"/>
          </a:p>
        </p:txBody>
      </p:sp>
    </p:spTree>
    <p:extLst>
      <p:ext uri="{BB962C8B-B14F-4D97-AF65-F5344CB8AC3E}">
        <p14:creationId xmlns:p14="http://schemas.microsoft.com/office/powerpoint/2010/main" val="2149411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B7A118-4361-6829-CD0D-B437444821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A48743-B32B-A573-5513-85D20993DF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25E8C1-F483-CACC-CD57-5C5292222FAE}"/>
              </a:ext>
            </a:extLst>
          </p:cNvPr>
          <p:cNvSpPr>
            <a:spLocks noGrp="1"/>
          </p:cNvSpPr>
          <p:nvPr>
            <p:ph type="dt" sz="half" idx="10"/>
          </p:nvPr>
        </p:nvSpPr>
        <p:spPr/>
        <p:txBody>
          <a:bodyPr/>
          <a:lstStyle/>
          <a:p>
            <a:fld id="{DF9E1E18-85AE-440B-B868-26A45B00F122}" type="datetime1">
              <a:rPr lang="en-US" smtClean="0"/>
              <a:t>9/19/2022</a:t>
            </a:fld>
            <a:endParaRPr lang="en-US"/>
          </a:p>
        </p:txBody>
      </p:sp>
      <p:sp>
        <p:nvSpPr>
          <p:cNvPr id="5" name="Footer Placeholder 4">
            <a:extLst>
              <a:ext uri="{FF2B5EF4-FFF2-40B4-BE49-F238E27FC236}">
                <a16:creationId xmlns:a16="http://schemas.microsoft.com/office/drawing/2014/main" id="{2FE05D27-1675-A644-19E7-06704169F8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7A473A-5C42-2433-77B7-FC4F7C603233}"/>
              </a:ext>
            </a:extLst>
          </p:cNvPr>
          <p:cNvSpPr>
            <a:spLocks noGrp="1"/>
          </p:cNvSpPr>
          <p:nvPr>
            <p:ph type="sldNum" sz="quarter" idx="12"/>
          </p:nvPr>
        </p:nvSpPr>
        <p:spPr/>
        <p:txBody>
          <a:bodyPr/>
          <a:lstStyle/>
          <a:p>
            <a:fld id="{1A9DAC19-7F91-4452-ABDE-1711B9FD6504}" type="slidenum">
              <a:rPr lang="en-US" smtClean="0"/>
              <a:t>‹#›</a:t>
            </a:fld>
            <a:endParaRPr lang="en-US"/>
          </a:p>
        </p:txBody>
      </p:sp>
    </p:spTree>
    <p:extLst>
      <p:ext uri="{BB962C8B-B14F-4D97-AF65-F5344CB8AC3E}">
        <p14:creationId xmlns:p14="http://schemas.microsoft.com/office/powerpoint/2010/main" val="2504511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2202-FCDC-82DB-469D-E95C1759A876}"/>
              </a:ext>
            </a:extLst>
          </p:cNvPr>
          <p:cNvSpPr>
            <a:spLocks noGrp="1"/>
          </p:cNvSpPr>
          <p:nvPr>
            <p:ph type="title"/>
          </p:nvPr>
        </p:nvSpPr>
        <p:spPr>
          <a:xfrm>
            <a:off x="381000" y="365126"/>
            <a:ext cx="11430000" cy="5399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32D57B4-EB56-B539-E703-41B08EF9D040}"/>
              </a:ext>
            </a:extLst>
          </p:cNvPr>
          <p:cNvSpPr>
            <a:spLocks noGrp="1"/>
          </p:cNvSpPr>
          <p:nvPr>
            <p:ph idx="1"/>
          </p:nvPr>
        </p:nvSpPr>
        <p:spPr>
          <a:xfrm>
            <a:off x="381000" y="1097400"/>
            <a:ext cx="11430000" cy="50666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FEE6C-CA0A-781C-4199-FFAB941A4AD1}"/>
              </a:ext>
            </a:extLst>
          </p:cNvPr>
          <p:cNvSpPr>
            <a:spLocks noGrp="1"/>
          </p:cNvSpPr>
          <p:nvPr>
            <p:ph type="dt" sz="half" idx="10"/>
          </p:nvPr>
        </p:nvSpPr>
        <p:spPr/>
        <p:txBody>
          <a:bodyPr/>
          <a:lstStyle/>
          <a:p>
            <a:fld id="{64530E70-49BD-4726-8D21-03E12F05CCC0}" type="datetime1">
              <a:rPr lang="en-US" smtClean="0"/>
              <a:t>9/19/2022</a:t>
            </a:fld>
            <a:endParaRPr lang="en-US"/>
          </a:p>
        </p:txBody>
      </p:sp>
      <p:sp>
        <p:nvSpPr>
          <p:cNvPr id="5" name="Footer Placeholder 4">
            <a:extLst>
              <a:ext uri="{FF2B5EF4-FFF2-40B4-BE49-F238E27FC236}">
                <a16:creationId xmlns:a16="http://schemas.microsoft.com/office/drawing/2014/main" id="{81043333-F03B-0B63-77E7-2DB8B900E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CA07E6-6128-406D-5EFC-FAB76082A50D}"/>
              </a:ext>
            </a:extLst>
          </p:cNvPr>
          <p:cNvSpPr>
            <a:spLocks noGrp="1"/>
          </p:cNvSpPr>
          <p:nvPr>
            <p:ph type="sldNum" sz="quarter" idx="12"/>
          </p:nvPr>
        </p:nvSpPr>
        <p:spPr/>
        <p:txBody>
          <a:bodyPr/>
          <a:lstStyle/>
          <a:p>
            <a:fld id="{1A9DAC19-7F91-4452-ABDE-1711B9FD6504}" type="slidenum">
              <a:rPr lang="en-US" smtClean="0"/>
              <a:t>‹#›</a:t>
            </a:fld>
            <a:endParaRPr lang="en-US"/>
          </a:p>
        </p:txBody>
      </p:sp>
    </p:spTree>
    <p:extLst>
      <p:ext uri="{BB962C8B-B14F-4D97-AF65-F5344CB8AC3E}">
        <p14:creationId xmlns:p14="http://schemas.microsoft.com/office/powerpoint/2010/main" val="3752616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ED779-9548-8797-C8D3-6701DA4593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6846E7-C91B-47F5-04B4-63FB39F82F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6565D9-18CC-A1AD-90EA-4F61A060899B}"/>
              </a:ext>
            </a:extLst>
          </p:cNvPr>
          <p:cNvSpPr>
            <a:spLocks noGrp="1"/>
          </p:cNvSpPr>
          <p:nvPr>
            <p:ph type="dt" sz="half" idx="10"/>
          </p:nvPr>
        </p:nvSpPr>
        <p:spPr/>
        <p:txBody>
          <a:bodyPr/>
          <a:lstStyle/>
          <a:p>
            <a:fld id="{1D0CD641-D0E4-4477-A4D4-568D8631CF1A}" type="datetime1">
              <a:rPr lang="en-US" smtClean="0"/>
              <a:t>9/19/2022</a:t>
            </a:fld>
            <a:endParaRPr lang="en-US"/>
          </a:p>
        </p:txBody>
      </p:sp>
      <p:sp>
        <p:nvSpPr>
          <p:cNvPr id="5" name="Footer Placeholder 4">
            <a:extLst>
              <a:ext uri="{FF2B5EF4-FFF2-40B4-BE49-F238E27FC236}">
                <a16:creationId xmlns:a16="http://schemas.microsoft.com/office/drawing/2014/main" id="{76611C21-EA0C-58DC-AFA6-B648D8B043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19B4A-9969-C97F-6F8F-5D04C5ED2671}"/>
              </a:ext>
            </a:extLst>
          </p:cNvPr>
          <p:cNvSpPr>
            <a:spLocks noGrp="1"/>
          </p:cNvSpPr>
          <p:nvPr>
            <p:ph type="sldNum" sz="quarter" idx="12"/>
          </p:nvPr>
        </p:nvSpPr>
        <p:spPr/>
        <p:txBody>
          <a:bodyPr/>
          <a:lstStyle/>
          <a:p>
            <a:fld id="{1A9DAC19-7F91-4452-ABDE-1711B9FD6504}" type="slidenum">
              <a:rPr lang="en-US" smtClean="0"/>
              <a:t>‹#›</a:t>
            </a:fld>
            <a:endParaRPr lang="en-US"/>
          </a:p>
        </p:txBody>
      </p:sp>
    </p:spTree>
    <p:extLst>
      <p:ext uri="{BB962C8B-B14F-4D97-AF65-F5344CB8AC3E}">
        <p14:creationId xmlns:p14="http://schemas.microsoft.com/office/powerpoint/2010/main" val="4209514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7811-663D-4AD5-1EEB-5C81E9B0AC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225B4B-42A0-DA46-4DDE-39DFBB13299A}"/>
              </a:ext>
            </a:extLst>
          </p:cNvPr>
          <p:cNvSpPr>
            <a:spLocks noGrp="1"/>
          </p:cNvSpPr>
          <p:nvPr>
            <p:ph sz="half" idx="1"/>
          </p:nvPr>
        </p:nvSpPr>
        <p:spPr>
          <a:xfrm>
            <a:off x="838200" y="1084457"/>
            <a:ext cx="5181600" cy="5092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F4B465-8D14-A86C-6C58-7CEE2556B2E1}"/>
              </a:ext>
            </a:extLst>
          </p:cNvPr>
          <p:cNvSpPr>
            <a:spLocks noGrp="1"/>
          </p:cNvSpPr>
          <p:nvPr>
            <p:ph sz="half" idx="2"/>
          </p:nvPr>
        </p:nvSpPr>
        <p:spPr>
          <a:xfrm>
            <a:off x="6172200" y="1084457"/>
            <a:ext cx="5181600" cy="5092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F5A3E9-B1DE-1EBB-F8BB-B296FEE3BD1A}"/>
              </a:ext>
            </a:extLst>
          </p:cNvPr>
          <p:cNvSpPr>
            <a:spLocks noGrp="1"/>
          </p:cNvSpPr>
          <p:nvPr>
            <p:ph type="dt" sz="half" idx="10"/>
          </p:nvPr>
        </p:nvSpPr>
        <p:spPr/>
        <p:txBody>
          <a:bodyPr/>
          <a:lstStyle/>
          <a:p>
            <a:fld id="{BF951043-A0BB-4B77-BB10-E4FF367D615A}" type="datetime1">
              <a:rPr lang="en-US" smtClean="0"/>
              <a:t>9/19/2022</a:t>
            </a:fld>
            <a:endParaRPr lang="en-US"/>
          </a:p>
        </p:txBody>
      </p:sp>
      <p:sp>
        <p:nvSpPr>
          <p:cNvPr id="6" name="Footer Placeholder 5">
            <a:extLst>
              <a:ext uri="{FF2B5EF4-FFF2-40B4-BE49-F238E27FC236}">
                <a16:creationId xmlns:a16="http://schemas.microsoft.com/office/drawing/2014/main" id="{53E544D6-6E83-0603-D3A0-FACF532C39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DD62A1-9649-7CC6-5CD0-D92EF0DA8AC5}"/>
              </a:ext>
            </a:extLst>
          </p:cNvPr>
          <p:cNvSpPr>
            <a:spLocks noGrp="1"/>
          </p:cNvSpPr>
          <p:nvPr>
            <p:ph type="sldNum" sz="quarter" idx="12"/>
          </p:nvPr>
        </p:nvSpPr>
        <p:spPr/>
        <p:txBody>
          <a:bodyPr/>
          <a:lstStyle/>
          <a:p>
            <a:fld id="{1A9DAC19-7F91-4452-ABDE-1711B9FD6504}" type="slidenum">
              <a:rPr lang="en-US" smtClean="0"/>
              <a:t>‹#›</a:t>
            </a:fld>
            <a:endParaRPr lang="en-US"/>
          </a:p>
        </p:txBody>
      </p:sp>
    </p:spTree>
    <p:extLst>
      <p:ext uri="{BB962C8B-B14F-4D97-AF65-F5344CB8AC3E}">
        <p14:creationId xmlns:p14="http://schemas.microsoft.com/office/powerpoint/2010/main" val="2921815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68CE7-2333-2DB7-A867-FF282F92DC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BF1153-F175-C06E-C923-EB51A046B9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C00999-2AD4-0920-9530-19DE83A134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DF3CFC-608D-DF83-49A8-D673E454FA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894510-0D45-48CB-BEC0-D6F6DC7A49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298F10-B465-1927-ADCE-C4C5E8B69384}"/>
              </a:ext>
            </a:extLst>
          </p:cNvPr>
          <p:cNvSpPr>
            <a:spLocks noGrp="1"/>
          </p:cNvSpPr>
          <p:nvPr>
            <p:ph type="dt" sz="half" idx="10"/>
          </p:nvPr>
        </p:nvSpPr>
        <p:spPr/>
        <p:txBody>
          <a:bodyPr/>
          <a:lstStyle/>
          <a:p>
            <a:fld id="{6ED551B2-5099-4EC4-A0CC-0664AE780CF1}" type="datetime1">
              <a:rPr lang="en-US" smtClean="0"/>
              <a:t>9/19/2022</a:t>
            </a:fld>
            <a:endParaRPr lang="en-US"/>
          </a:p>
        </p:txBody>
      </p:sp>
      <p:sp>
        <p:nvSpPr>
          <p:cNvPr id="8" name="Footer Placeholder 7">
            <a:extLst>
              <a:ext uri="{FF2B5EF4-FFF2-40B4-BE49-F238E27FC236}">
                <a16:creationId xmlns:a16="http://schemas.microsoft.com/office/drawing/2014/main" id="{57B7E24A-13DF-8F0F-D643-D762397BB2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9BB73A-6690-954E-D552-952BA12CEEEE}"/>
              </a:ext>
            </a:extLst>
          </p:cNvPr>
          <p:cNvSpPr>
            <a:spLocks noGrp="1"/>
          </p:cNvSpPr>
          <p:nvPr>
            <p:ph type="sldNum" sz="quarter" idx="12"/>
          </p:nvPr>
        </p:nvSpPr>
        <p:spPr/>
        <p:txBody>
          <a:bodyPr/>
          <a:lstStyle/>
          <a:p>
            <a:fld id="{1A9DAC19-7F91-4452-ABDE-1711B9FD6504}" type="slidenum">
              <a:rPr lang="en-US" smtClean="0"/>
              <a:t>‹#›</a:t>
            </a:fld>
            <a:endParaRPr lang="en-US"/>
          </a:p>
        </p:txBody>
      </p:sp>
    </p:spTree>
    <p:extLst>
      <p:ext uri="{BB962C8B-B14F-4D97-AF65-F5344CB8AC3E}">
        <p14:creationId xmlns:p14="http://schemas.microsoft.com/office/powerpoint/2010/main" val="420314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93DEF-AF50-6262-E535-25EEA85E1F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176E46-698E-970A-4015-A524641F8606}"/>
              </a:ext>
            </a:extLst>
          </p:cNvPr>
          <p:cNvSpPr>
            <a:spLocks noGrp="1"/>
          </p:cNvSpPr>
          <p:nvPr>
            <p:ph type="dt" sz="half" idx="10"/>
          </p:nvPr>
        </p:nvSpPr>
        <p:spPr/>
        <p:txBody>
          <a:bodyPr/>
          <a:lstStyle/>
          <a:p>
            <a:fld id="{23F4FC88-BF4C-4F1F-BBA2-2F09792DDE7C}" type="datetime1">
              <a:rPr lang="en-US" smtClean="0"/>
              <a:t>9/19/2022</a:t>
            </a:fld>
            <a:endParaRPr lang="en-US"/>
          </a:p>
        </p:txBody>
      </p:sp>
      <p:sp>
        <p:nvSpPr>
          <p:cNvPr id="4" name="Footer Placeholder 3">
            <a:extLst>
              <a:ext uri="{FF2B5EF4-FFF2-40B4-BE49-F238E27FC236}">
                <a16:creationId xmlns:a16="http://schemas.microsoft.com/office/drawing/2014/main" id="{EF8FB6EB-307F-6F09-820C-1B62958A27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B9CD05-35F3-5613-51B4-06605D0418C0}"/>
              </a:ext>
            </a:extLst>
          </p:cNvPr>
          <p:cNvSpPr>
            <a:spLocks noGrp="1"/>
          </p:cNvSpPr>
          <p:nvPr>
            <p:ph type="sldNum" sz="quarter" idx="12"/>
          </p:nvPr>
        </p:nvSpPr>
        <p:spPr/>
        <p:txBody>
          <a:bodyPr/>
          <a:lstStyle/>
          <a:p>
            <a:fld id="{1A9DAC19-7F91-4452-ABDE-1711B9FD6504}" type="slidenum">
              <a:rPr lang="en-US" smtClean="0"/>
              <a:t>‹#›</a:t>
            </a:fld>
            <a:endParaRPr lang="en-US"/>
          </a:p>
        </p:txBody>
      </p:sp>
    </p:spTree>
    <p:extLst>
      <p:ext uri="{BB962C8B-B14F-4D97-AF65-F5344CB8AC3E}">
        <p14:creationId xmlns:p14="http://schemas.microsoft.com/office/powerpoint/2010/main" val="3583171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770111-4F33-8EEA-5DA5-404265D96F4B}"/>
              </a:ext>
            </a:extLst>
          </p:cNvPr>
          <p:cNvSpPr>
            <a:spLocks noGrp="1"/>
          </p:cNvSpPr>
          <p:nvPr>
            <p:ph type="dt" sz="half" idx="10"/>
          </p:nvPr>
        </p:nvSpPr>
        <p:spPr/>
        <p:txBody>
          <a:bodyPr/>
          <a:lstStyle/>
          <a:p>
            <a:fld id="{56DB3F7C-2433-413F-AD63-F4158F5CB4A2}" type="datetime1">
              <a:rPr lang="en-US" smtClean="0"/>
              <a:t>9/19/2022</a:t>
            </a:fld>
            <a:endParaRPr lang="en-US"/>
          </a:p>
        </p:txBody>
      </p:sp>
      <p:sp>
        <p:nvSpPr>
          <p:cNvPr id="3" name="Footer Placeholder 2">
            <a:extLst>
              <a:ext uri="{FF2B5EF4-FFF2-40B4-BE49-F238E27FC236}">
                <a16:creationId xmlns:a16="http://schemas.microsoft.com/office/drawing/2014/main" id="{FD07F1A3-1C7F-48EF-0C06-D476E8E613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D3A5AC-EC8F-CFD1-B467-43015B41C97E}"/>
              </a:ext>
            </a:extLst>
          </p:cNvPr>
          <p:cNvSpPr>
            <a:spLocks noGrp="1"/>
          </p:cNvSpPr>
          <p:nvPr>
            <p:ph type="sldNum" sz="quarter" idx="12"/>
          </p:nvPr>
        </p:nvSpPr>
        <p:spPr/>
        <p:txBody>
          <a:bodyPr/>
          <a:lstStyle/>
          <a:p>
            <a:fld id="{1A9DAC19-7F91-4452-ABDE-1711B9FD6504}" type="slidenum">
              <a:rPr lang="en-US" smtClean="0"/>
              <a:t>‹#›</a:t>
            </a:fld>
            <a:endParaRPr lang="en-US"/>
          </a:p>
        </p:txBody>
      </p:sp>
    </p:spTree>
    <p:extLst>
      <p:ext uri="{BB962C8B-B14F-4D97-AF65-F5344CB8AC3E}">
        <p14:creationId xmlns:p14="http://schemas.microsoft.com/office/powerpoint/2010/main" val="392048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4CB3-BCA7-C171-EA31-600DDE59B5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302A6D-A70F-BDAB-F998-18BAA68EE0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37F59A-5A83-17CE-7685-E5D95CA5D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B2D691-4009-9AA9-FA9E-54B1F1B30020}"/>
              </a:ext>
            </a:extLst>
          </p:cNvPr>
          <p:cNvSpPr>
            <a:spLocks noGrp="1"/>
          </p:cNvSpPr>
          <p:nvPr>
            <p:ph type="dt" sz="half" idx="10"/>
          </p:nvPr>
        </p:nvSpPr>
        <p:spPr/>
        <p:txBody>
          <a:bodyPr/>
          <a:lstStyle/>
          <a:p>
            <a:fld id="{E435465B-AA40-4284-A589-12EE0365CE13}" type="datetime1">
              <a:rPr lang="en-US" smtClean="0"/>
              <a:t>9/19/2022</a:t>
            </a:fld>
            <a:endParaRPr lang="en-US"/>
          </a:p>
        </p:txBody>
      </p:sp>
      <p:sp>
        <p:nvSpPr>
          <p:cNvPr id="6" name="Footer Placeholder 5">
            <a:extLst>
              <a:ext uri="{FF2B5EF4-FFF2-40B4-BE49-F238E27FC236}">
                <a16:creationId xmlns:a16="http://schemas.microsoft.com/office/drawing/2014/main" id="{F00CA80D-BB2F-0C29-8135-21DFD6FA98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041520-ACBA-5691-6F6A-72AFDBF04CF2}"/>
              </a:ext>
            </a:extLst>
          </p:cNvPr>
          <p:cNvSpPr>
            <a:spLocks noGrp="1"/>
          </p:cNvSpPr>
          <p:nvPr>
            <p:ph type="sldNum" sz="quarter" idx="12"/>
          </p:nvPr>
        </p:nvSpPr>
        <p:spPr/>
        <p:txBody>
          <a:bodyPr/>
          <a:lstStyle/>
          <a:p>
            <a:fld id="{1A9DAC19-7F91-4452-ABDE-1711B9FD6504}" type="slidenum">
              <a:rPr lang="en-US" smtClean="0"/>
              <a:t>‹#›</a:t>
            </a:fld>
            <a:endParaRPr lang="en-US"/>
          </a:p>
        </p:txBody>
      </p:sp>
    </p:spTree>
    <p:extLst>
      <p:ext uri="{BB962C8B-B14F-4D97-AF65-F5344CB8AC3E}">
        <p14:creationId xmlns:p14="http://schemas.microsoft.com/office/powerpoint/2010/main" val="3547241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CE090-3640-A9F7-AA3A-B31B3A786C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B91883-994E-CE6E-28BC-D8895E51BB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C9FD8A-4BE9-9FE1-A6D2-6D58CB32D3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3B52F7-6E04-355B-0861-82E64CC119C2}"/>
              </a:ext>
            </a:extLst>
          </p:cNvPr>
          <p:cNvSpPr>
            <a:spLocks noGrp="1"/>
          </p:cNvSpPr>
          <p:nvPr>
            <p:ph type="dt" sz="half" idx="10"/>
          </p:nvPr>
        </p:nvSpPr>
        <p:spPr/>
        <p:txBody>
          <a:bodyPr/>
          <a:lstStyle/>
          <a:p>
            <a:fld id="{6EF32FC5-83A1-48BF-8B5F-43B1330980DF}" type="datetime1">
              <a:rPr lang="en-US" smtClean="0"/>
              <a:t>9/19/2022</a:t>
            </a:fld>
            <a:endParaRPr lang="en-US"/>
          </a:p>
        </p:txBody>
      </p:sp>
      <p:sp>
        <p:nvSpPr>
          <p:cNvPr id="6" name="Footer Placeholder 5">
            <a:extLst>
              <a:ext uri="{FF2B5EF4-FFF2-40B4-BE49-F238E27FC236}">
                <a16:creationId xmlns:a16="http://schemas.microsoft.com/office/drawing/2014/main" id="{1B43B4D9-61F2-4352-ACEA-9EF87273E2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34178D-AA56-AFDD-36CC-148F9371C6E7}"/>
              </a:ext>
            </a:extLst>
          </p:cNvPr>
          <p:cNvSpPr>
            <a:spLocks noGrp="1"/>
          </p:cNvSpPr>
          <p:nvPr>
            <p:ph type="sldNum" sz="quarter" idx="12"/>
          </p:nvPr>
        </p:nvSpPr>
        <p:spPr/>
        <p:txBody>
          <a:bodyPr/>
          <a:lstStyle/>
          <a:p>
            <a:fld id="{1A9DAC19-7F91-4452-ABDE-1711B9FD6504}" type="slidenum">
              <a:rPr lang="en-US" smtClean="0"/>
              <a:t>‹#›</a:t>
            </a:fld>
            <a:endParaRPr lang="en-US"/>
          </a:p>
        </p:txBody>
      </p:sp>
    </p:spTree>
    <p:extLst>
      <p:ext uri="{BB962C8B-B14F-4D97-AF65-F5344CB8AC3E}">
        <p14:creationId xmlns:p14="http://schemas.microsoft.com/office/powerpoint/2010/main" val="3064356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476E2F-BB66-B113-D68C-753DC825C813}"/>
              </a:ext>
            </a:extLst>
          </p:cNvPr>
          <p:cNvSpPr>
            <a:spLocks noGrp="1"/>
          </p:cNvSpPr>
          <p:nvPr>
            <p:ph type="title"/>
          </p:nvPr>
        </p:nvSpPr>
        <p:spPr>
          <a:xfrm>
            <a:off x="381000" y="391012"/>
            <a:ext cx="11430000" cy="53994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CF8EBD01-9A78-2C2F-20E2-78197FFB5584}"/>
              </a:ext>
            </a:extLst>
          </p:cNvPr>
          <p:cNvSpPr>
            <a:spLocks noGrp="1"/>
          </p:cNvSpPr>
          <p:nvPr>
            <p:ph type="body" idx="1"/>
          </p:nvPr>
        </p:nvSpPr>
        <p:spPr>
          <a:xfrm>
            <a:off x="381000" y="1091682"/>
            <a:ext cx="11430000" cy="50666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B98C131-166E-4455-AB66-183A1DD08B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400">
                <a:solidFill>
                  <a:schemeClr val="tx1">
                    <a:tint val="75000"/>
                  </a:schemeClr>
                </a:solidFill>
                <a:latin typeface="Arial" panose="020B0604020202020204" pitchFamily="34" charset="0"/>
                <a:cs typeface="Arial" panose="020B0604020202020204" pitchFamily="34" charset="0"/>
              </a:defRPr>
            </a:lvl1pPr>
          </a:lstStyle>
          <a:p>
            <a:r>
              <a:rPr lang="en-US" dirty="0"/>
              <a:t>Jeffrey Egan // Sept. 2022</a:t>
            </a:r>
          </a:p>
        </p:txBody>
      </p:sp>
      <p:sp>
        <p:nvSpPr>
          <p:cNvPr id="5" name="Footer Placeholder 4">
            <a:extLst>
              <a:ext uri="{FF2B5EF4-FFF2-40B4-BE49-F238E27FC236}">
                <a16:creationId xmlns:a16="http://schemas.microsoft.com/office/drawing/2014/main" id="{1812B63B-B6A6-E14F-9FEF-B41E141A34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705DAB-CDEC-1A3A-655C-1E8B7D1827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latin typeface="Arial" panose="020B0604020202020204" pitchFamily="34" charset="0"/>
                <a:cs typeface="Arial" panose="020B0604020202020204" pitchFamily="34" charset="0"/>
              </a:defRPr>
            </a:lvl1pPr>
          </a:lstStyle>
          <a:p>
            <a:fld id="{1A9DAC19-7F91-4452-ABDE-1711B9FD6504}" type="slidenum">
              <a:rPr lang="en-US" smtClean="0"/>
              <a:pPr/>
              <a:t>‹#›</a:t>
            </a:fld>
            <a:endParaRPr lang="en-US"/>
          </a:p>
        </p:txBody>
      </p:sp>
    </p:spTree>
    <p:extLst>
      <p:ext uri="{BB962C8B-B14F-4D97-AF65-F5344CB8AC3E}">
        <p14:creationId xmlns:p14="http://schemas.microsoft.com/office/powerpoint/2010/main" val="3588936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0.png"/><Relationship Id="rId7" Type="http://schemas.openxmlformats.org/officeDocument/2006/relationships/diagramQuickStyle" Target="../diagrams/quickStyle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1.png"/><Relationship Id="rId9" Type="http://schemas.microsoft.com/office/2007/relationships/diagramDrawing" Target="../diagrams/drawing2.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2.png"/><Relationship Id="rId7" Type="http://schemas.openxmlformats.org/officeDocument/2006/relationships/diagramQuickStyle" Target="../diagrams/quickStyle3.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3.png"/><Relationship Id="rId9" Type="http://schemas.microsoft.com/office/2007/relationships/diagramDrawing" Target="../diagrams/drawing3.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4.png"/><Relationship Id="rId7" Type="http://schemas.openxmlformats.org/officeDocument/2006/relationships/diagramQuickStyle" Target="../diagrams/quickStyle4.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5.png"/><Relationship Id="rId9" Type="http://schemas.microsoft.com/office/2007/relationships/diagramDrawing" Target="../diagrams/drawing4.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6.png"/><Relationship Id="rId7" Type="http://schemas.openxmlformats.org/officeDocument/2006/relationships/diagramQuickStyle" Target="../diagrams/quickStyle5.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7.png"/><Relationship Id="rId9" Type="http://schemas.microsoft.com/office/2007/relationships/diagramDrawing" Target="../diagrams/drawing5.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8.png"/><Relationship Id="rId7" Type="http://schemas.openxmlformats.org/officeDocument/2006/relationships/diagramQuickStyle" Target="../diagrams/quickStyle6.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19.png"/><Relationship Id="rId9" Type="http://schemas.microsoft.com/office/2007/relationships/diagramDrawing" Target="../diagrams/drawing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7.tmp"/></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9.tm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kaggle.com/jeffreyegan/vsb-power-line-fault-detection-approach"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github.com/jeffreyegan/VSB_Power_Line_Fault_Detectio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pn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04CC-6269-A24F-8F73-D3A78149C4DC}"/>
              </a:ext>
            </a:extLst>
          </p:cNvPr>
          <p:cNvSpPr>
            <a:spLocks noGrp="1"/>
          </p:cNvSpPr>
          <p:nvPr>
            <p:ph type="ctrTitle"/>
          </p:nvPr>
        </p:nvSpPr>
        <p:spPr>
          <a:xfrm>
            <a:off x="0" y="1122363"/>
            <a:ext cx="12191999" cy="2387600"/>
          </a:xfrm>
        </p:spPr>
        <p:txBody>
          <a:bodyPr>
            <a:noAutofit/>
          </a:bodyPr>
          <a:lstStyle/>
          <a:p>
            <a:r>
              <a:rPr lang="en-US" sz="4200" dirty="0"/>
              <a:t>ML-Enhanced Partial Discharge Fault </a:t>
            </a:r>
            <a:br>
              <a:rPr lang="en-US" sz="4200" dirty="0"/>
            </a:br>
            <a:r>
              <a:rPr lang="en-US" sz="4200" dirty="0"/>
              <a:t>Detection in Covered Conductors</a:t>
            </a:r>
          </a:p>
        </p:txBody>
      </p:sp>
      <p:sp>
        <p:nvSpPr>
          <p:cNvPr id="3" name="Subtitle 2">
            <a:extLst>
              <a:ext uri="{FF2B5EF4-FFF2-40B4-BE49-F238E27FC236}">
                <a16:creationId xmlns:a16="http://schemas.microsoft.com/office/drawing/2014/main" id="{71F1EF4A-6FD7-30DC-EB57-6BEDD5297E7F}"/>
              </a:ext>
            </a:extLst>
          </p:cNvPr>
          <p:cNvSpPr>
            <a:spLocks noGrp="1"/>
          </p:cNvSpPr>
          <p:nvPr>
            <p:ph type="subTitle" idx="1"/>
          </p:nvPr>
        </p:nvSpPr>
        <p:spPr/>
        <p:txBody>
          <a:bodyPr/>
          <a:lstStyle/>
          <a:p>
            <a:endParaRPr lang="en-US" dirty="0"/>
          </a:p>
          <a:p>
            <a:endParaRPr lang="en-US" dirty="0"/>
          </a:p>
          <a:p>
            <a:r>
              <a:rPr lang="en-US" dirty="0"/>
              <a:t>Jeffrey Egan // September 2022</a:t>
            </a:r>
          </a:p>
        </p:txBody>
      </p:sp>
      <p:sp>
        <p:nvSpPr>
          <p:cNvPr id="4" name="Slide Number Placeholder 3">
            <a:extLst>
              <a:ext uri="{FF2B5EF4-FFF2-40B4-BE49-F238E27FC236}">
                <a16:creationId xmlns:a16="http://schemas.microsoft.com/office/drawing/2014/main" id="{EF5E97F6-4BE9-D3F0-73DC-67F99CAA920D}"/>
              </a:ext>
            </a:extLst>
          </p:cNvPr>
          <p:cNvSpPr>
            <a:spLocks noGrp="1"/>
          </p:cNvSpPr>
          <p:nvPr>
            <p:ph type="sldNum" sz="quarter" idx="12"/>
          </p:nvPr>
        </p:nvSpPr>
        <p:spPr/>
        <p:txBody>
          <a:bodyPr/>
          <a:lstStyle/>
          <a:p>
            <a:fld id="{1A9DAC19-7F91-4452-ABDE-1711B9FD6504}" type="slidenum">
              <a:rPr lang="en-US" smtClean="0"/>
              <a:t>1</a:t>
            </a:fld>
            <a:endParaRPr lang="en-US"/>
          </a:p>
        </p:txBody>
      </p:sp>
    </p:spTree>
    <p:extLst>
      <p:ext uri="{BB962C8B-B14F-4D97-AF65-F5344CB8AC3E}">
        <p14:creationId xmlns:p14="http://schemas.microsoft.com/office/powerpoint/2010/main" val="1290038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B2E5-32F0-17CA-3832-2406A91DFDE6}"/>
              </a:ext>
            </a:extLst>
          </p:cNvPr>
          <p:cNvSpPr>
            <a:spLocks noGrp="1"/>
          </p:cNvSpPr>
          <p:nvPr>
            <p:ph type="title"/>
          </p:nvPr>
        </p:nvSpPr>
        <p:spPr/>
        <p:txBody>
          <a:bodyPr>
            <a:normAutofit fontScale="90000"/>
          </a:bodyPr>
          <a:lstStyle/>
          <a:p>
            <a:r>
              <a:rPr lang="en-US" dirty="0"/>
              <a:t>Denoising – Remove DSI &amp; Ambient Noise with DWT</a:t>
            </a:r>
          </a:p>
        </p:txBody>
      </p:sp>
      <p:pic>
        <p:nvPicPr>
          <p:cNvPr id="7" name="Content Placeholder 6">
            <a:extLst>
              <a:ext uri="{FF2B5EF4-FFF2-40B4-BE49-F238E27FC236}">
                <a16:creationId xmlns:a16="http://schemas.microsoft.com/office/drawing/2014/main" id="{E1DC0C46-6A31-F5E5-21B8-AD913A87C0AB}"/>
              </a:ext>
            </a:extLst>
          </p:cNvPr>
          <p:cNvPicPr>
            <a:picLocks noGrp="1" noChangeAspect="1"/>
          </p:cNvPicPr>
          <p:nvPr>
            <p:ph sz="half"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876"/>
          <a:stretch/>
        </p:blipFill>
        <p:spPr>
          <a:xfrm>
            <a:off x="166396" y="827802"/>
            <a:ext cx="6523652" cy="3918857"/>
          </a:xfrm>
        </p:spPr>
      </p:pic>
      <p:pic>
        <p:nvPicPr>
          <p:cNvPr id="9" name="Content Placeholder 8">
            <a:extLst>
              <a:ext uri="{FF2B5EF4-FFF2-40B4-BE49-F238E27FC236}">
                <a16:creationId xmlns:a16="http://schemas.microsoft.com/office/drawing/2014/main" id="{89AAA79A-8B0B-9AF6-9C2A-8FD6EE4896FE}"/>
              </a:ext>
            </a:extLst>
          </p:cNvPr>
          <p:cNvPicPr>
            <a:picLocks noGrp="1" noChangeAspect="1"/>
          </p:cNvPicPr>
          <p:nvPr>
            <p:ph sz="half" idx="2"/>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6145"/>
          <a:stretch/>
        </p:blipFill>
        <p:spPr>
          <a:xfrm>
            <a:off x="5589037" y="827803"/>
            <a:ext cx="6436568" cy="3918856"/>
          </a:xfrm>
        </p:spPr>
      </p:pic>
      <p:sp>
        <p:nvSpPr>
          <p:cNvPr id="5" name="Slide Number Placeholder 4">
            <a:extLst>
              <a:ext uri="{FF2B5EF4-FFF2-40B4-BE49-F238E27FC236}">
                <a16:creationId xmlns:a16="http://schemas.microsoft.com/office/drawing/2014/main" id="{C35680DC-DAC2-B4D0-848A-22CCE47837F7}"/>
              </a:ext>
            </a:extLst>
          </p:cNvPr>
          <p:cNvSpPr>
            <a:spLocks noGrp="1"/>
          </p:cNvSpPr>
          <p:nvPr>
            <p:ph type="sldNum" sz="quarter" idx="12"/>
          </p:nvPr>
        </p:nvSpPr>
        <p:spPr/>
        <p:txBody>
          <a:bodyPr/>
          <a:lstStyle/>
          <a:p>
            <a:fld id="{1A9DAC19-7F91-4452-ABDE-1711B9FD6504}" type="slidenum">
              <a:rPr lang="en-US" smtClean="0"/>
              <a:t>10</a:t>
            </a:fld>
            <a:endParaRPr lang="en-US"/>
          </a:p>
        </p:txBody>
      </p:sp>
      <p:graphicFrame>
        <p:nvGraphicFramePr>
          <p:cNvPr id="6" name="Content Placeholder 3">
            <a:extLst>
              <a:ext uri="{FF2B5EF4-FFF2-40B4-BE49-F238E27FC236}">
                <a16:creationId xmlns:a16="http://schemas.microsoft.com/office/drawing/2014/main" id="{6B95ED30-C408-C4D8-3E19-0E31406739EF}"/>
              </a:ext>
            </a:extLst>
          </p:cNvPr>
          <p:cNvGraphicFramePr>
            <a:graphicFrameLocks/>
          </p:cNvGraphicFramePr>
          <p:nvPr>
            <p:extLst>
              <p:ext uri="{D42A27DB-BD31-4B8C-83A1-F6EECF244321}">
                <p14:modId xmlns:p14="http://schemas.microsoft.com/office/powerpoint/2010/main" val="3181741256"/>
              </p:ext>
            </p:extLst>
          </p:nvPr>
        </p:nvGraphicFramePr>
        <p:xfrm>
          <a:off x="358140" y="5315955"/>
          <a:ext cx="11506200" cy="13498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a:extLst>
              <a:ext uri="{FF2B5EF4-FFF2-40B4-BE49-F238E27FC236}">
                <a16:creationId xmlns:a16="http://schemas.microsoft.com/office/drawing/2014/main" id="{A8F3554B-9396-AE57-4A23-E89F4BB56838}"/>
              </a:ext>
            </a:extLst>
          </p:cNvPr>
          <p:cNvSpPr/>
          <p:nvPr/>
        </p:nvSpPr>
        <p:spPr>
          <a:xfrm>
            <a:off x="166396" y="4858434"/>
            <a:ext cx="11429999" cy="5050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1"/>
                </a:solidFill>
              </a:rPr>
              <a:t>Discrete Wavelet Transform to Remove Spectral Interference and Ambient Noise – Daubechies 4 Wavelet (db4)</a:t>
            </a:r>
          </a:p>
        </p:txBody>
      </p:sp>
    </p:spTree>
    <p:extLst>
      <p:ext uri="{BB962C8B-B14F-4D97-AF65-F5344CB8AC3E}">
        <p14:creationId xmlns:p14="http://schemas.microsoft.com/office/powerpoint/2010/main" val="3080392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B2E5-32F0-17CA-3832-2406A91DFDE6}"/>
              </a:ext>
            </a:extLst>
          </p:cNvPr>
          <p:cNvSpPr>
            <a:spLocks noGrp="1"/>
          </p:cNvSpPr>
          <p:nvPr>
            <p:ph type="title"/>
          </p:nvPr>
        </p:nvSpPr>
        <p:spPr/>
        <p:txBody>
          <a:bodyPr>
            <a:normAutofit fontScale="90000"/>
          </a:bodyPr>
          <a:lstStyle/>
          <a:p>
            <a:r>
              <a:rPr lang="en-US" dirty="0"/>
              <a:t>Fit a Sinusoidal Function to the DWT Signal</a:t>
            </a:r>
          </a:p>
        </p:txBody>
      </p:sp>
      <p:pic>
        <p:nvPicPr>
          <p:cNvPr id="7" name="Content Placeholder 6">
            <a:extLst>
              <a:ext uri="{FF2B5EF4-FFF2-40B4-BE49-F238E27FC236}">
                <a16:creationId xmlns:a16="http://schemas.microsoft.com/office/drawing/2014/main" id="{E1DC0C46-6A31-F5E5-21B8-AD913A87C0AB}"/>
              </a:ext>
            </a:extLst>
          </p:cNvPr>
          <p:cNvPicPr>
            <a:picLocks noGrp="1" noChangeAspect="1"/>
          </p:cNvPicPr>
          <p:nvPr>
            <p:ph sz="half"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876"/>
          <a:stretch/>
        </p:blipFill>
        <p:spPr>
          <a:xfrm>
            <a:off x="166396" y="818471"/>
            <a:ext cx="6523652" cy="3918857"/>
          </a:xfrm>
        </p:spPr>
      </p:pic>
      <p:pic>
        <p:nvPicPr>
          <p:cNvPr id="9" name="Content Placeholder 8">
            <a:extLst>
              <a:ext uri="{FF2B5EF4-FFF2-40B4-BE49-F238E27FC236}">
                <a16:creationId xmlns:a16="http://schemas.microsoft.com/office/drawing/2014/main" id="{89AAA79A-8B0B-9AF6-9C2A-8FD6EE4896FE}"/>
              </a:ext>
            </a:extLst>
          </p:cNvPr>
          <p:cNvPicPr>
            <a:picLocks noGrp="1" noChangeAspect="1"/>
          </p:cNvPicPr>
          <p:nvPr>
            <p:ph sz="half" idx="2"/>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6621"/>
          <a:stretch/>
        </p:blipFill>
        <p:spPr>
          <a:xfrm>
            <a:off x="5589037" y="818472"/>
            <a:ext cx="6403962" cy="3918856"/>
          </a:xfrm>
        </p:spPr>
      </p:pic>
      <p:sp>
        <p:nvSpPr>
          <p:cNvPr id="5" name="Slide Number Placeholder 4">
            <a:extLst>
              <a:ext uri="{FF2B5EF4-FFF2-40B4-BE49-F238E27FC236}">
                <a16:creationId xmlns:a16="http://schemas.microsoft.com/office/drawing/2014/main" id="{C35680DC-DAC2-B4D0-848A-22CCE47837F7}"/>
              </a:ext>
            </a:extLst>
          </p:cNvPr>
          <p:cNvSpPr>
            <a:spLocks noGrp="1"/>
          </p:cNvSpPr>
          <p:nvPr>
            <p:ph type="sldNum" sz="quarter" idx="12"/>
          </p:nvPr>
        </p:nvSpPr>
        <p:spPr/>
        <p:txBody>
          <a:bodyPr/>
          <a:lstStyle/>
          <a:p>
            <a:fld id="{1A9DAC19-7F91-4452-ABDE-1711B9FD6504}" type="slidenum">
              <a:rPr lang="en-US" smtClean="0"/>
              <a:t>11</a:t>
            </a:fld>
            <a:endParaRPr lang="en-US"/>
          </a:p>
        </p:txBody>
      </p:sp>
      <p:graphicFrame>
        <p:nvGraphicFramePr>
          <p:cNvPr id="8" name="Content Placeholder 3">
            <a:extLst>
              <a:ext uri="{FF2B5EF4-FFF2-40B4-BE49-F238E27FC236}">
                <a16:creationId xmlns:a16="http://schemas.microsoft.com/office/drawing/2014/main" id="{CE3CE229-F47A-40AC-8DC2-4E2BC52E1861}"/>
              </a:ext>
            </a:extLst>
          </p:cNvPr>
          <p:cNvGraphicFramePr>
            <a:graphicFrameLocks/>
          </p:cNvGraphicFramePr>
          <p:nvPr>
            <p:extLst>
              <p:ext uri="{D42A27DB-BD31-4B8C-83A1-F6EECF244321}">
                <p14:modId xmlns:p14="http://schemas.microsoft.com/office/powerpoint/2010/main" val="2250623088"/>
              </p:ext>
            </p:extLst>
          </p:nvPr>
        </p:nvGraphicFramePr>
        <p:xfrm>
          <a:off x="358140" y="5315955"/>
          <a:ext cx="11506200" cy="13498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Rectangle 9">
            <a:extLst>
              <a:ext uri="{FF2B5EF4-FFF2-40B4-BE49-F238E27FC236}">
                <a16:creationId xmlns:a16="http://schemas.microsoft.com/office/drawing/2014/main" id="{2DC0D0C1-203C-D273-D08C-D5F20DF71ED1}"/>
              </a:ext>
            </a:extLst>
          </p:cNvPr>
          <p:cNvSpPr/>
          <p:nvPr/>
        </p:nvSpPr>
        <p:spPr>
          <a:xfrm>
            <a:off x="166396" y="4858434"/>
            <a:ext cx="11429999" cy="5050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1"/>
                </a:solidFill>
              </a:rPr>
              <a:t>Fit a 50Hz sinusoid to the de-noised signal with a least squares approach</a:t>
            </a:r>
          </a:p>
        </p:txBody>
      </p:sp>
    </p:spTree>
    <p:extLst>
      <p:ext uri="{BB962C8B-B14F-4D97-AF65-F5344CB8AC3E}">
        <p14:creationId xmlns:p14="http://schemas.microsoft.com/office/powerpoint/2010/main" val="51411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B2E5-32F0-17CA-3832-2406A91DFDE6}"/>
              </a:ext>
            </a:extLst>
          </p:cNvPr>
          <p:cNvSpPr>
            <a:spLocks noGrp="1"/>
          </p:cNvSpPr>
          <p:nvPr>
            <p:ph type="title"/>
          </p:nvPr>
        </p:nvSpPr>
        <p:spPr/>
        <p:txBody>
          <a:bodyPr>
            <a:normAutofit fontScale="90000"/>
          </a:bodyPr>
          <a:lstStyle/>
          <a:p>
            <a:r>
              <a:rPr lang="en-US" dirty="0"/>
              <a:t>Use Rising Amplitude to Identify the PD-Probable Region</a:t>
            </a:r>
          </a:p>
        </p:txBody>
      </p:sp>
      <p:pic>
        <p:nvPicPr>
          <p:cNvPr id="7" name="Content Placeholder 6">
            <a:extLst>
              <a:ext uri="{FF2B5EF4-FFF2-40B4-BE49-F238E27FC236}">
                <a16:creationId xmlns:a16="http://schemas.microsoft.com/office/drawing/2014/main" id="{E1DC0C46-6A31-F5E5-21B8-AD913A87C0AB}"/>
              </a:ext>
            </a:extLst>
          </p:cNvPr>
          <p:cNvPicPr>
            <a:picLocks noGrp="1" noChangeAspect="1"/>
          </p:cNvPicPr>
          <p:nvPr>
            <p:ph sz="half"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876"/>
          <a:stretch/>
        </p:blipFill>
        <p:spPr>
          <a:xfrm>
            <a:off x="166396" y="818471"/>
            <a:ext cx="6523652" cy="3918857"/>
          </a:xfrm>
        </p:spPr>
      </p:pic>
      <p:pic>
        <p:nvPicPr>
          <p:cNvPr id="9" name="Content Placeholder 8">
            <a:extLst>
              <a:ext uri="{FF2B5EF4-FFF2-40B4-BE49-F238E27FC236}">
                <a16:creationId xmlns:a16="http://schemas.microsoft.com/office/drawing/2014/main" id="{89AAA79A-8B0B-9AF6-9C2A-8FD6EE4896FE}"/>
              </a:ext>
            </a:extLst>
          </p:cNvPr>
          <p:cNvPicPr>
            <a:picLocks noGrp="1" noChangeAspect="1"/>
          </p:cNvPicPr>
          <p:nvPr>
            <p:ph sz="half" idx="2"/>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61"/>
          <a:stretch/>
        </p:blipFill>
        <p:spPr>
          <a:xfrm>
            <a:off x="5589037" y="818472"/>
            <a:ext cx="6373734" cy="3918856"/>
          </a:xfrm>
        </p:spPr>
      </p:pic>
      <p:sp>
        <p:nvSpPr>
          <p:cNvPr id="5" name="Slide Number Placeholder 4">
            <a:extLst>
              <a:ext uri="{FF2B5EF4-FFF2-40B4-BE49-F238E27FC236}">
                <a16:creationId xmlns:a16="http://schemas.microsoft.com/office/drawing/2014/main" id="{C35680DC-DAC2-B4D0-848A-22CCE47837F7}"/>
              </a:ext>
            </a:extLst>
          </p:cNvPr>
          <p:cNvSpPr>
            <a:spLocks noGrp="1"/>
          </p:cNvSpPr>
          <p:nvPr>
            <p:ph type="sldNum" sz="quarter" idx="12"/>
          </p:nvPr>
        </p:nvSpPr>
        <p:spPr/>
        <p:txBody>
          <a:bodyPr/>
          <a:lstStyle/>
          <a:p>
            <a:fld id="{1A9DAC19-7F91-4452-ABDE-1711B9FD6504}" type="slidenum">
              <a:rPr lang="en-US" smtClean="0"/>
              <a:t>12</a:t>
            </a:fld>
            <a:endParaRPr lang="en-US"/>
          </a:p>
        </p:txBody>
      </p:sp>
      <p:graphicFrame>
        <p:nvGraphicFramePr>
          <p:cNvPr id="6" name="Content Placeholder 3">
            <a:extLst>
              <a:ext uri="{FF2B5EF4-FFF2-40B4-BE49-F238E27FC236}">
                <a16:creationId xmlns:a16="http://schemas.microsoft.com/office/drawing/2014/main" id="{05B934B2-6106-99D3-01DD-C2FA8B88ED0E}"/>
              </a:ext>
            </a:extLst>
          </p:cNvPr>
          <p:cNvGraphicFramePr>
            <a:graphicFrameLocks/>
          </p:cNvGraphicFramePr>
          <p:nvPr>
            <p:extLst>
              <p:ext uri="{D42A27DB-BD31-4B8C-83A1-F6EECF244321}">
                <p14:modId xmlns:p14="http://schemas.microsoft.com/office/powerpoint/2010/main" val="2755805392"/>
              </p:ext>
            </p:extLst>
          </p:nvPr>
        </p:nvGraphicFramePr>
        <p:xfrm>
          <a:off x="358140" y="5315955"/>
          <a:ext cx="11506200" cy="13498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a:extLst>
              <a:ext uri="{FF2B5EF4-FFF2-40B4-BE49-F238E27FC236}">
                <a16:creationId xmlns:a16="http://schemas.microsoft.com/office/drawing/2014/main" id="{878A4046-535F-86F7-90B7-AFCBD334F421}"/>
              </a:ext>
            </a:extLst>
          </p:cNvPr>
          <p:cNvSpPr/>
          <p:nvPr/>
        </p:nvSpPr>
        <p:spPr>
          <a:xfrm>
            <a:off x="166396" y="4858434"/>
            <a:ext cx="11429999" cy="5050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1"/>
                </a:solidFill>
              </a:rPr>
              <a:t>Use first derivative to index the rising amplitude of the sinusoid and highlight the PD-probable region of the signal</a:t>
            </a:r>
          </a:p>
        </p:txBody>
      </p:sp>
    </p:spTree>
    <p:extLst>
      <p:ext uri="{BB962C8B-B14F-4D97-AF65-F5344CB8AC3E}">
        <p14:creationId xmlns:p14="http://schemas.microsoft.com/office/powerpoint/2010/main" val="1673200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B2E5-32F0-17CA-3832-2406A91DFDE6}"/>
              </a:ext>
            </a:extLst>
          </p:cNvPr>
          <p:cNvSpPr>
            <a:spLocks noGrp="1"/>
          </p:cNvSpPr>
          <p:nvPr>
            <p:ph type="title"/>
          </p:nvPr>
        </p:nvSpPr>
        <p:spPr/>
        <p:txBody>
          <a:bodyPr>
            <a:normAutofit fontScale="90000"/>
          </a:bodyPr>
          <a:lstStyle/>
          <a:p>
            <a:r>
              <a:rPr lang="en-US" dirty="0"/>
              <a:t>Detrend Signal to Remove Sinusoidal Element</a:t>
            </a:r>
          </a:p>
        </p:txBody>
      </p:sp>
      <p:pic>
        <p:nvPicPr>
          <p:cNvPr id="7" name="Content Placeholder 6">
            <a:extLst>
              <a:ext uri="{FF2B5EF4-FFF2-40B4-BE49-F238E27FC236}">
                <a16:creationId xmlns:a16="http://schemas.microsoft.com/office/drawing/2014/main" id="{E1DC0C46-6A31-F5E5-21B8-AD913A87C0AB}"/>
              </a:ext>
            </a:extLst>
          </p:cNvPr>
          <p:cNvPicPr>
            <a:picLocks noGrp="1" noChangeAspect="1"/>
          </p:cNvPicPr>
          <p:nvPr>
            <p:ph sz="half"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876"/>
          <a:stretch/>
        </p:blipFill>
        <p:spPr>
          <a:xfrm>
            <a:off x="166396" y="818471"/>
            <a:ext cx="6523652" cy="3918857"/>
          </a:xfrm>
        </p:spPr>
      </p:pic>
      <p:pic>
        <p:nvPicPr>
          <p:cNvPr id="9" name="Content Placeholder 8">
            <a:extLst>
              <a:ext uri="{FF2B5EF4-FFF2-40B4-BE49-F238E27FC236}">
                <a16:creationId xmlns:a16="http://schemas.microsoft.com/office/drawing/2014/main" id="{89AAA79A-8B0B-9AF6-9C2A-8FD6EE4896FE}"/>
              </a:ext>
            </a:extLst>
          </p:cNvPr>
          <p:cNvPicPr>
            <a:picLocks noGrp="1" noChangeAspect="1"/>
          </p:cNvPicPr>
          <p:nvPr>
            <p:ph sz="half" idx="2"/>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61"/>
          <a:stretch/>
        </p:blipFill>
        <p:spPr>
          <a:xfrm>
            <a:off x="5589037" y="818472"/>
            <a:ext cx="6373734" cy="3918856"/>
          </a:xfrm>
        </p:spPr>
      </p:pic>
      <p:sp>
        <p:nvSpPr>
          <p:cNvPr id="5" name="Slide Number Placeholder 4">
            <a:extLst>
              <a:ext uri="{FF2B5EF4-FFF2-40B4-BE49-F238E27FC236}">
                <a16:creationId xmlns:a16="http://schemas.microsoft.com/office/drawing/2014/main" id="{C35680DC-DAC2-B4D0-848A-22CCE47837F7}"/>
              </a:ext>
            </a:extLst>
          </p:cNvPr>
          <p:cNvSpPr>
            <a:spLocks noGrp="1"/>
          </p:cNvSpPr>
          <p:nvPr>
            <p:ph type="sldNum" sz="quarter" idx="12"/>
          </p:nvPr>
        </p:nvSpPr>
        <p:spPr/>
        <p:txBody>
          <a:bodyPr/>
          <a:lstStyle/>
          <a:p>
            <a:fld id="{1A9DAC19-7F91-4452-ABDE-1711B9FD6504}" type="slidenum">
              <a:rPr lang="en-US" smtClean="0"/>
              <a:t>13</a:t>
            </a:fld>
            <a:endParaRPr lang="en-US"/>
          </a:p>
        </p:txBody>
      </p:sp>
      <p:graphicFrame>
        <p:nvGraphicFramePr>
          <p:cNvPr id="6" name="Content Placeholder 3">
            <a:extLst>
              <a:ext uri="{FF2B5EF4-FFF2-40B4-BE49-F238E27FC236}">
                <a16:creationId xmlns:a16="http://schemas.microsoft.com/office/drawing/2014/main" id="{10827E4C-F3A3-EDD1-4EB2-EF0AB280B27C}"/>
              </a:ext>
            </a:extLst>
          </p:cNvPr>
          <p:cNvGraphicFramePr>
            <a:graphicFrameLocks/>
          </p:cNvGraphicFramePr>
          <p:nvPr>
            <p:extLst>
              <p:ext uri="{D42A27DB-BD31-4B8C-83A1-F6EECF244321}">
                <p14:modId xmlns:p14="http://schemas.microsoft.com/office/powerpoint/2010/main" val="2174572949"/>
              </p:ext>
            </p:extLst>
          </p:nvPr>
        </p:nvGraphicFramePr>
        <p:xfrm>
          <a:off x="358140" y="5315955"/>
          <a:ext cx="11506200" cy="13498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a:extLst>
              <a:ext uri="{FF2B5EF4-FFF2-40B4-BE49-F238E27FC236}">
                <a16:creationId xmlns:a16="http://schemas.microsoft.com/office/drawing/2014/main" id="{887E2E28-51C5-51C9-8992-E208BEEB1695}"/>
              </a:ext>
            </a:extLst>
          </p:cNvPr>
          <p:cNvSpPr/>
          <p:nvPr/>
        </p:nvSpPr>
        <p:spPr>
          <a:xfrm>
            <a:off x="166396" y="4858434"/>
            <a:ext cx="11429999" cy="5050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1"/>
                </a:solidFill>
              </a:rPr>
              <a:t>Use an Nth Discrete Difference to De-Trend the Function – First Order was Sufficient</a:t>
            </a:r>
          </a:p>
        </p:txBody>
      </p:sp>
    </p:spTree>
    <p:extLst>
      <p:ext uri="{BB962C8B-B14F-4D97-AF65-F5344CB8AC3E}">
        <p14:creationId xmlns:p14="http://schemas.microsoft.com/office/powerpoint/2010/main" val="3570531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B2E5-32F0-17CA-3832-2406A91DFDE6}"/>
              </a:ext>
            </a:extLst>
          </p:cNvPr>
          <p:cNvSpPr>
            <a:spLocks noGrp="1"/>
          </p:cNvSpPr>
          <p:nvPr>
            <p:ph type="title"/>
          </p:nvPr>
        </p:nvSpPr>
        <p:spPr/>
        <p:txBody>
          <a:bodyPr>
            <a:normAutofit fontScale="90000"/>
          </a:bodyPr>
          <a:lstStyle/>
          <a:p>
            <a:r>
              <a:rPr lang="en-US" dirty="0"/>
              <a:t>Trim Signal to Only Look at the PD-Probable Region</a:t>
            </a:r>
          </a:p>
        </p:txBody>
      </p:sp>
      <p:pic>
        <p:nvPicPr>
          <p:cNvPr id="7" name="Content Placeholder 6">
            <a:extLst>
              <a:ext uri="{FF2B5EF4-FFF2-40B4-BE49-F238E27FC236}">
                <a16:creationId xmlns:a16="http://schemas.microsoft.com/office/drawing/2014/main" id="{E1DC0C46-6A31-F5E5-21B8-AD913A87C0AB}"/>
              </a:ext>
            </a:extLst>
          </p:cNvPr>
          <p:cNvPicPr>
            <a:picLocks noGrp="1" noChangeAspect="1"/>
          </p:cNvPicPr>
          <p:nvPr>
            <p:ph sz="half"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876"/>
          <a:stretch/>
        </p:blipFill>
        <p:spPr>
          <a:xfrm>
            <a:off x="166396" y="818471"/>
            <a:ext cx="6523652" cy="3918857"/>
          </a:xfrm>
        </p:spPr>
      </p:pic>
      <p:pic>
        <p:nvPicPr>
          <p:cNvPr id="9" name="Content Placeholder 8">
            <a:extLst>
              <a:ext uri="{FF2B5EF4-FFF2-40B4-BE49-F238E27FC236}">
                <a16:creationId xmlns:a16="http://schemas.microsoft.com/office/drawing/2014/main" id="{89AAA79A-8B0B-9AF6-9C2A-8FD6EE4896FE}"/>
              </a:ext>
            </a:extLst>
          </p:cNvPr>
          <p:cNvPicPr>
            <a:picLocks noGrp="1" noChangeAspect="1"/>
          </p:cNvPicPr>
          <p:nvPr>
            <p:ph sz="half" idx="2"/>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6841"/>
          <a:stretch/>
        </p:blipFill>
        <p:spPr>
          <a:xfrm>
            <a:off x="5589037" y="818472"/>
            <a:ext cx="6388848" cy="3918856"/>
          </a:xfrm>
        </p:spPr>
      </p:pic>
      <p:sp>
        <p:nvSpPr>
          <p:cNvPr id="5" name="Slide Number Placeholder 4">
            <a:extLst>
              <a:ext uri="{FF2B5EF4-FFF2-40B4-BE49-F238E27FC236}">
                <a16:creationId xmlns:a16="http://schemas.microsoft.com/office/drawing/2014/main" id="{C35680DC-DAC2-B4D0-848A-22CCE47837F7}"/>
              </a:ext>
            </a:extLst>
          </p:cNvPr>
          <p:cNvSpPr>
            <a:spLocks noGrp="1"/>
          </p:cNvSpPr>
          <p:nvPr>
            <p:ph type="sldNum" sz="quarter" idx="12"/>
          </p:nvPr>
        </p:nvSpPr>
        <p:spPr/>
        <p:txBody>
          <a:bodyPr/>
          <a:lstStyle/>
          <a:p>
            <a:fld id="{1A9DAC19-7F91-4452-ABDE-1711B9FD6504}" type="slidenum">
              <a:rPr lang="en-US" smtClean="0"/>
              <a:t>14</a:t>
            </a:fld>
            <a:endParaRPr lang="en-US"/>
          </a:p>
        </p:txBody>
      </p:sp>
      <p:graphicFrame>
        <p:nvGraphicFramePr>
          <p:cNvPr id="8" name="Content Placeholder 3">
            <a:extLst>
              <a:ext uri="{FF2B5EF4-FFF2-40B4-BE49-F238E27FC236}">
                <a16:creationId xmlns:a16="http://schemas.microsoft.com/office/drawing/2014/main" id="{DD5AA486-266E-43EE-D386-7E4B651FDB6A}"/>
              </a:ext>
            </a:extLst>
          </p:cNvPr>
          <p:cNvGraphicFramePr>
            <a:graphicFrameLocks/>
          </p:cNvGraphicFramePr>
          <p:nvPr>
            <p:extLst>
              <p:ext uri="{D42A27DB-BD31-4B8C-83A1-F6EECF244321}">
                <p14:modId xmlns:p14="http://schemas.microsoft.com/office/powerpoint/2010/main" val="3110406424"/>
              </p:ext>
            </p:extLst>
          </p:nvPr>
        </p:nvGraphicFramePr>
        <p:xfrm>
          <a:off x="358140" y="5315955"/>
          <a:ext cx="11506200" cy="13498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Rectangle 9">
            <a:extLst>
              <a:ext uri="{FF2B5EF4-FFF2-40B4-BE49-F238E27FC236}">
                <a16:creationId xmlns:a16="http://schemas.microsoft.com/office/drawing/2014/main" id="{DA601BA1-F758-95BE-FA75-40E53126AD5E}"/>
              </a:ext>
            </a:extLst>
          </p:cNvPr>
          <p:cNvSpPr/>
          <p:nvPr/>
        </p:nvSpPr>
        <p:spPr>
          <a:xfrm>
            <a:off x="166396" y="4858434"/>
            <a:ext cx="11429999" cy="5050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1"/>
                </a:solidFill>
              </a:rPr>
              <a:t>Discard the non-probable region, and trim the signal from 800k to 400k samples</a:t>
            </a:r>
          </a:p>
        </p:txBody>
      </p:sp>
    </p:spTree>
    <p:extLst>
      <p:ext uri="{BB962C8B-B14F-4D97-AF65-F5344CB8AC3E}">
        <p14:creationId xmlns:p14="http://schemas.microsoft.com/office/powerpoint/2010/main" val="1395757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FF7E1-154D-436A-A6C1-33BBB16C1ACF}"/>
              </a:ext>
            </a:extLst>
          </p:cNvPr>
          <p:cNvSpPr>
            <a:spLocks noGrp="1"/>
          </p:cNvSpPr>
          <p:nvPr>
            <p:ph type="title"/>
          </p:nvPr>
        </p:nvSpPr>
        <p:spPr/>
        <p:txBody>
          <a:bodyPr/>
          <a:lstStyle/>
          <a:p>
            <a:r>
              <a:rPr lang="en-US" dirty="0"/>
              <a:t>Perform Feature Extraction on Signal</a:t>
            </a:r>
          </a:p>
        </p:txBody>
      </p:sp>
      <p:sp>
        <p:nvSpPr>
          <p:cNvPr id="3" name="Slide Number Placeholder 2">
            <a:extLst>
              <a:ext uri="{FF2B5EF4-FFF2-40B4-BE49-F238E27FC236}">
                <a16:creationId xmlns:a16="http://schemas.microsoft.com/office/drawing/2014/main" id="{07C51F87-E098-310E-0028-CC0306892668}"/>
              </a:ext>
            </a:extLst>
          </p:cNvPr>
          <p:cNvSpPr>
            <a:spLocks noGrp="1"/>
          </p:cNvSpPr>
          <p:nvPr>
            <p:ph type="sldNum" sz="quarter" idx="12"/>
          </p:nvPr>
        </p:nvSpPr>
        <p:spPr/>
        <p:txBody>
          <a:bodyPr/>
          <a:lstStyle/>
          <a:p>
            <a:fld id="{1A9DAC19-7F91-4452-ABDE-1711B9FD6504}" type="slidenum">
              <a:rPr lang="en-US" smtClean="0"/>
              <a:t>15</a:t>
            </a:fld>
            <a:endParaRPr lang="en-US"/>
          </a:p>
        </p:txBody>
      </p:sp>
      <p:sp>
        <p:nvSpPr>
          <p:cNvPr id="4" name="Content Placeholder 2">
            <a:extLst>
              <a:ext uri="{FF2B5EF4-FFF2-40B4-BE49-F238E27FC236}">
                <a16:creationId xmlns:a16="http://schemas.microsoft.com/office/drawing/2014/main" id="{4FFB8D4C-DC77-3374-86A8-C1AF5763ED1F}"/>
              </a:ext>
            </a:extLst>
          </p:cNvPr>
          <p:cNvSpPr txBox="1">
            <a:spLocks/>
          </p:cNvSpPr>
          <p:nvPr/>
        </p:nvSpPr>
        <p:spPr>
          <a:xfrm>
            <a:off x="590754" y="1894115"/>
            <a:ext cx="4593517" cy="4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600" b="1" dirty="0"/>
              <a:t>Extraction Yields 36 Features</a:t>
            </a:r>
          </a:p>
          <a:p>
            <a:pPr>
              <a:spcBef>
                <a:spcPts val="600"/>
              </a:spcBef>
            </a:pPr>
            <a:r>
              <a:rPr lang="en-US" sz="1600" dirty="0"/>
              <a:t>Mean</a:t>
            </a:r>
          </a:p>
          <a:p>
            <a:pPr>
              <a:spcBef>
                <a:spcPts val="600"/>
              </a:spcBef>
            </a:pPr>
            <a:r>
              <a:rPr lang="en-US" sz="1600" dirty="0"/>
              <a:t>Standard Deviation</a:t>
            </a:r>
          </a:p>
          <a:p>
            <a:pPr>
              <a:spcBef>
                <a:spcPts val="600"/>
              </a:spcBef>
            </a:pPr>
            <a:r>
              <a:rPr lang="en-US" sz="1600" dirty="0"/>
              <a:t>Variance</a:t>
            </a:r>
          </a:p>
          <a:p>
            <a:pPr>
              <a:spcBef>
                <a:spcPts val="600"/>
              </a:spcBef>
            </a:pPr>
            <a:r>
              <a:rPr lang="en-US" sz="1600" dirty="0"/>
              <a:t>Mean + Std. Deviation</a:t>
            </a:r>
          </a:p>
          <a:p>
            <a:pPr>
              <a:spcBef>
                <a:spcPts val="600"/>
              </a:spcBef>
            </a:pPr>
            <a:r>
              <a:rPr lang="en-US" sz="1600" dirty="0"/>
              <a:t>Mean - Std. Deviation</a:t>
            </a:r>
          </a:p>
          <a:p>
            <a:pPr>
              <a:spcBef>
                <a:spcPts val="600"/>
              </a:spcBef>
            </a:pPr>
            <a:r>
              <a:rPr lang="en-US" sz="1600" dirty="0"/>
              <a:t>Max Range</a:t>
            </a:r>
          </a:p>
          <a:p>
            <a:pPr>
              <a:spcBef>
                <a:spcPts val="600"/>
              </a:spcBef>
            </a:pPr>
            <a:r>
              <a:rPr lang="en-US" sz="1600" dirty="0"/>
              <a:t>Root Mean Square</a:t>
            </a:r>
          </a:p>
          <a:p>
            <a:pPr>
              <a:spcBef>
                <a:spcPts val="600"/>
              </a:spcBef>
            </a:pPr>
            <a:r>
              <a:rPr lang="en-US" sz="1600" dirty="0"/>
              <a:t>Entropy</a:t>
            </a:r>
          </a:p>
          <a:p>
            <a:pPr>
              <a:spcBef>
                <a:spcPts val="600"/>
              </a:spcBef>
            </a:pPr>
            <a:r>
              <a:rPr lang="en-US" sz="1600" dirty="0"/>
              <a:t>Number Crossings (mean &amp; zero)</a:t>
            </a:r>
          </a:p>
          <a:p>
            <a:pPr>
              <a:spcBef>
                <a:spcPts val="600"/>
              </a:spcBef>
            </a:pPr>
            <a:r>
              <a:rPr lang="en-US" sz="1600" dirty="0"/>
              <a:t>Percentiles [0, 1, 25, 50, 75, 99, 100]</a:t>
            </a:r>
          </a:p>
          <a:p>
            <a:pPr>
              <a:spcBef>
                <a:spcPts val="600"/>
              </a:spcBef>
            </a:pPr>
            <a:r>
              <a:rPr lang="en-US" sz="1600" dirty="0"/>
              <a:t>Relative Percentiles (</a:t>
            </a:r>
            <a:r>
              <a:rPr lang="en-US" sz="1600" dirty="0" err="1"/>
              <a:t>pctl</a:t>
            </a:r>
            <a:r>
              <a:rPr lang="en-US" sz="1600" dirty="0"/>
              <a:t>. - mean)</a:t>
            </a:r>
          </a:p>
          <a:p>
            <a:pPr>
              <a:spcBef>
                <a:spcPts val="600"/>
              </a:spcBef>
            </a:pPr>
            <a:r>
              <a:rPr lang="en-US" sz="1600" dirty="0"/>
              <a:t>Peak Counts (True, Cancelled)</a:t>
            </a:r>
          </a:p>
          <a:p>
            <a:pPr>
              <a:spcBef>
                <a:spcPts val="600"/>
              </a:spcBef>
            </a:pPr>
            <a:r>
              <a:rPr lang="en-US" sz="1600" dirty="0"/>
              <a:t>Peak Statistics (mean/max height, width, </a:t>
            </a:r>
            <a:r>
              <a:rPr lang="en-US" sz="1600" dirty="0" err="1"/>
              <a:t>etc</a:t>
            </a:r>
            <a:r>
              <a:rPr lang="en-US" sz="1600" dirty="0"/>
              <a:t>)</a:t>
            </a:r>
          </a:p>
        </p:txBody>
      </p:sp>
      <p:sp>
        <p:nvSpPr>
          <p:cNvPr id="6" name="Rectangle 5">
            <a:extLst>
              <a:ext uri="{FF2B5EF4-FFF2-40B4-BE49-F238E27FC236}">
                <a16:creationId xmlns:a16="http://schemas.microsoft.com/office/drawing/2014/main" id="{9F97EBD5-375E-EC60-156B-4C5A849C6E1B}"/>
              </a:ext>
            </a:extLst>
          </p:cNvPr>
          <p:cNvSpPr/>
          <p:nvPr/>
        </p:nvSpPr>
        <p:spPr>
          <a:xfrm>
            <a:off x="590754" y="1114696"/>
            <a:ext cx="10991646" cy="707886"/>
          </a:xfrm>
          <a:prstGeom prst="rect">
            <a:avLst/>
          </a:prstGeom>
        </p:spPr>
        <p:txBody>
          <a:bodyPr wrap="square">
            <a:spAutoFit/>
          </a:bodyPr>
          <a:lstStyle/>
          <a:p>
            <a:r>
              <a:rPr lang="en-US" sz="2000" dirty="0">
                <a:solidFill>
                  <a:srgbClr val="2F2F2F"/>
                </a:solidFill>
                <a:latin typeface="Arial" panose="020B0604020202020204" pitchFamily="34" charset="0"/>
                <a:cs typeface="Arial" panose="020B0604020202020204" pitchFamily="34" charset="0"/>
              </a:rPr>
              <a:t>Process the PD-Probable Region of the De-Trended, De-Noised Signal and Build a Feature Matrix to be used as Input to Machine Learning and Deep Learning Models.</a:t>
            </a:r>
          </a:p>
        </p:txBody>
      </p:sp>
      <p:pic>
        <p:nvPicPr>
          <p:cNvPr id="7" name="Content Placeholder 6">
            <a:extLst>
              <a:ext uri="{FF2B5EF4-FFF2-40B4-BE49-F238E27FC236}">
                <a16:creationId xmlns:a16="http://schemas.microsoft.com/office/drawing/2014/main" id="{FFF210E2-8C00-A82F-EDE7-39F8CE204B1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743247" y="1648895"/>
            <a:ext cx="6857999" cy="3918857"/>
          </a:xfrm>
          <a:prstGeom prst="rect">
            <a:avLst/>
          </a:prstGeom>
        </p:spPr>
      </p:pic>
      <p:sp>
        <p:nvSpPr>
          <p:cNvPr id="10" name="Rectangle 9">
            <a:extLst>
              <a:ext uri="{FF2B5EF4-FFF2-40B4-BE49-F238E27FC236}">
                <a16:creationId xmlns:a16="http://schemas.microsoft.com/office/drawing/2014/main" id="{CB1B939D-CC50-0FD3-F144-B152DAFA5C88}"/>
              </a:ext>
            </a:extLst>
          </p:cNvPr>
          <p:cNvSpPr/>
          <p:nvPr/>
        </p:nvSpPr>
        <p:spPr>
          <a:xfrm>
            <a:off x="7436498" y="2115424"/>
            <a:ext cx="186358" cy="2967135"/>
          </a:xfrm>
          <a:prstGeom prst="rect">
            <a:avLst/>
          </a:prstGeom>
          <a:solidFill>
            <a:srgbClr val="4472C4">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DD6F1CA-2191-3AD9-ADED-6977ED6D107F}"/>
              </a:ext>
            </a:extLst>
          </p:cNvPr>
          <p:cNvSpPr txBox="1"/>
          <p:nvPr/>
        </p:nvSpPr>
        <p:spPr>
          <a:xfrm>
            <a:off x="5374433" y="5380672"/>
            <a:ext cx="5803640" cy="923330"/>
          </a:xfrm>
          <a:prstGeom prst="rect">
            <a:avLst/>
          </a:prstGeom>
          <a:noFill/>
        </p:spPr>
        <p:txBody>
          <a:bodyPr wrap="square" rtlCol="0">
            <a:spAutoFit/>
          </a:bodyPr>
          <a:lstStyle/>
          <a:p>
            <a:r>
              <a:rPr lang="en-US" dirty="0">
                <a:solidFill>
                  <a:schemeClr val="accent1"/>
                </a:solidFill>
              </a:rPr>
              <a:t>Slice the signal into 400 parts (each 1000 samples in length)</a:t>
            </a:r>
          </a:p>
          <a:p>
            <a:r>
              <a:rPr lang="en-US" dirty="0">
                <a:solidFill>
                  <a:schemeClr val="accent1"/>
                </a:solidFill>
              </a:rPr>
              <a:t>Calculate and determine features per slice</a:t>
            </a:r>
          </a:p>
          <a:p>
            <a:r>
              <a:rPr lang="en-US" dirty="0">
                <a:solidFill>
                  <a:schemeClr val="accent1"/>
                </a:solidFill>
              </a:rPr>
              <a:t>Final Feature Array Shape:  [8275, 36, 400]</a:t>
            </a:r>
          </a:p>
        </p:txBody>
      </p:sp>
      <p:cxnSp>
        <p:nvCxnSpPr>
          <p:cNvPr id="13" name="Straight Arrow Connector 12">
            <a:extLst>
              <a:ext uri="{FF2B5EF4-FFF2-40B4-BE49-F238E27FC236}">
                <a16:creationId xmlns:a16="http://schemas.microsoft.com/office/drawing/2014/main" id="{225AE92E-855C-57CB-93E0-31B3A1530461}"/>
              </a:ext>
            </a:extLst>
          </p:cNvPr>
          <p:cNvCxnSpPr/>
          <p:nvPr/>
        </p:nvCxnSpPr>
        <p:spPr>
          <a:xfrm>
            <a:off x="7622856" y="2453950"/>
            <a:ext cx="1726163"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722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B2E5-32F0-17CA-3832-2406A91DFDE6}"/>
              </a:ext>
            </a:extLst>
          </p:cNvPr>
          <p:cNvSpPr>
            <a:spLocks noGrp="1"/>
          </p:cNvSpPr>
          <p:nvPr>
            <p:ph type="title"/>
          </p:nvPr>
        </p:nvSpPr>
        <p:spPr/>
        <p:txBody>
          <a:bodyPr>
            <a:normAutofit fontScale="90000"/>
          </a:bodyPr>
          <a:lstStyle/>
          <a:p>
            <a:r>
              <a:rPr lang="en-US" dirty="0"/>
              <a:t>False Peaks Cancellation</a:t>
            </a:r>
          </a:p>
        </p:txBody>
      </p:sp>
      <p:pic>
        <p:nvPicPr>
          <p:cNvPr id="7" name="Content Placeholder 6">
            <a:extLst>
              <a:ext uri="{FF2B5EF4-FFF2-40B4-BE49-F238E27FC236}">
                <a16:creationId xmlns:a16="http://schemas.microsoft.com/office/drawing/2014/main" id="{E1DC0C46-6A31-F5E5-21B8-AD913A87C0AB}"/>
              </a:ext>
            </a:extLst>
          </p:cNvPr>
          <p:cNvPicPr>
            <a:picLocks noGrp="1" noChangeAspect="1"/>
          </p:cNvPicPr>
          <p:nvPr>
            <p:ph sz="half"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858"/>
          <a:stretch/>
        </p:blipFill>
        <p:spPr>
          <a:xfrm>
            <a:off x="4527390" y="3639516"/>
            <a:ext cx="5077522" cy="3081960"/>
          </a:xfrm>
        </p:spPr>
      </p:pic>
      <p:sp>
        <p:nvSpPr>
          <p:cNvPr id="5" name="Slide Number Placeholder 4">
            <a:extLst>
              <a:ext uri="{FF2B5EF4-FFF2-40B4-BE49-F238E27FC236}">
                <a16:creationId xmlns:a16="http://schemas.microsoft.com/office/drawing/2014/main" id="{C35680DC-DAC2-B4D0-848A-22CCE47837F7}"/>
              </a:ext>
            </a:extLst>
          </p:cNvPr>
          <p:cNvSpPr>
            <a:spLocks noGrp="1"/>
          </p:cNvSpPr>
          <p:nvPr>
            <p:ph type="sldNum" sz="quarter" idx="12"/>
          </p:nvPr>
        </p:nvSpPr>
        <p:spPr/>
        <p:txBody>
          <a:bodyPr/>
          <a:lstStyle/>
          <a:p>
            <a:fld id="{1A9DAC19-7F91-4452-ABDE-1711B9FD6504}" type="slidenum">
              <a:rPr lang="en-US" smtClean="0"/>
              <a:t>16</a:t>
            </a:fld>
            <a:endParaRPr lang="en-US"/>
          </a:p>
        </p:txBody>
      </p:sp>
      <p:pic>
        <p:nvPicPr>
          <p:cNvPr id="8" name="Content Placeholder 5">
            <a:extLst>
              <a:ext uri="{FF2B5EF4-FFF2-40B4-BE49-F238E27FC236}">
                <a16:creationId xmlns:a16="http://schemas.microsoft.com/office/drawing/2014/main" id="{4ED124CF-581A-0EBC-A5AC-EC7C3B9162A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59353" y="1124490"/>
            <a:ext cx="3451647" cy="2919162"/>
          </a:xfrm>
          <a:prstGeom prst="rect">
            <a:avLst/>
          </a:prstGeom>
        </p:spPr>
      </p:pic>
      <p:sp>
        <p:nvSpPr>
          <p:cNvPr id="3" name="TextBox 2">
            <a:extLst>
              <a:ext uri="{FF2B5EF4-FFF2-40B4-BE49-F238E27FC236}">
                <a16:creationId xmlns:a16="http://schemas.microsoft.com/office/drawing/2014/main" id="{37F74C64-F189-0ECF-0991-A8FC94B7A35C}"/>
              </a:ext>
            </a:extLst>
          </p:cNvPr>
          <p:cNvSpPr txBox="1"/>
          <p:nvPr/>
        </p:nvSpPr>
        <p:spPr>
          <a:xfrm>
            <a:off x="380999" y="2125966"/>
            <a:ext cx="7082883" cy="1477328"/>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False peaks…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Reach much higher amplitude than the PD-pattern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Were often followed by another large peak of opposite polarity, creating a nearly symmetric pair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Have an identifiable “pulse trains” in the time domain.</a:t>
            </a:r>
          </a:p>
        </p:txBody>
      </p:sp>
      <p:sp>
        <p:nvSpPr>
          <p:cNvPr id="4" name="TextBox 3">
            <a:extLst>
              <a:ext uri="{FF2B5EF4-FFF2-40B4-BE49-F238E27FC236}">
                <a16:creationId xmlns:a16="http://schemas.microsoft.com/office/drawing/2014/main" id="{C7584C64-77DF-9D58-9EFA-DD886136E35B}"/>
              </a:ext>
            </a:extLst>
          </p:cNvPr>
          <p:cNvSpPr txBox="1"/>
          <p:nvPr/>
        </p:nvSpPr>
        <p:spPr>
          <a:xfrm>
            <a:off x="381000" y="1191462"/>
            <a:ext cx="7655346"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From reviewing background literature on the subject [2], it was made clear that a statistically significant portion of the false positives in prior research were driven by false peaks.</a:t>
            </a:r>
          </a:p>
        </p:txBody>
      </p:sp>
      <p:sp>
        <p:nvSpPr>
          <p:cNvPr id="6" name="Rectangle 5">
            <a:extLst>
              <a:ext uri="{FF2B5EF4-FFF2-40B4-BE49-F238E27FC236}">
                <a16:creationId xmlns:a16="http://schemas.microsoft.com/office/drawing/2014/main" id="{146FCA36-69BE-7B61-4BBD-0527C430010B}"/>
              </a:ext>
            </a:extLst>
          </p:cNvPr>
          <p:cNvSpPr/>
          <p:nvPr/>
        </p:nvSpPr>
        <p:spPr>
          <a:xfrm>
            <a:off x="10151570" y="3987889"/>
            <a:ext cx="1787669" cy="261610"/>
          </a:xfrm>
          <a:prstGeom prst="rect">
            <a:avLst/>
          </a:prstGeom>
        </p:spPr>
        <p:txBody>
          <a:bodyPr wrap="none">
            <a:spAutoFit/>
          </a:bodyPr>
          <a:lstStyle/>
          <a:p>
            <a:r>
              <a:rPr lang="en-US" sz="1100" i="1" dirty="0">
                <a:solidFill>
                  <a:srgbClr val="B9B8B8"/>
                </a:solidFill>
                <a:latin typeface="Arial" panose="020B0604020202020204" pitchFamily="34" charset="0"/>
                <a:cs typeface="Arial" panose="020B0604020202020204" pitchFamily="34" charset="0"/>
              </a:rPr>
              <a:t>Figure from Reference [1]</a:t>
            </a:r>
          </a:p>
        </p:txBody>
      </p:sp>
      <p:pic>
        <p:nvPicPr>
          <p:cNvPr id="12" name="Content Placeholder 6">
            <a:extLst>
              <a:ext uri="{FF2B5EF4-FFF2-40B4-BE49-F238E27FC236}">
                <a16:creationId xmlns:a16="http://schemas.microsoft.com/office/drawing/2014/main" id="{43A61022-0765-BE16-B843-737014C37DA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783"/>
          <a:stretch/>
        </p:blipFill>
        <p:spPr>
          <a:xfrm>
            <a:off x="37170" y="3639515"/>
            <a:ext cx="5081496" cy="3081960"/>
          </a:xfrm>
          <a:prstGeom prst="rect">
            <a:avLst/>
          </a:prstGeom>
        </p:spPr>
      </p:pic>
      <p:sp>
        <p:nvSpPr>
          <p:cNvPr id="13" name="Arrow: Right 12">
            <a:extLst>
              <a:ext uri="{FF2B5EF4-FFF2-40B4-BE49-F238E27FC236}">
                <a16:creationId xmlns:a16="http://schemas.microsoft.com/office/drawing/2014/main" id="{9CFD5CFA-4E55-451C-68CE-170E57D876AF}"/>
              </a:ext>
            </a:extLst>
          </p:cNvPr>
          <p:cNvSpPr/>
          <p:nvPr/>
        </p:nvSpPr>
        <p:spPr>
          <a:xfrm>
            <a:off x="3718030" y="4102920"/>
            <a:ext cx="1843668" cy="293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5343FA-B4A9-7FD1-35C2-86AE5C01C8AC}"/>
              </a:ext>
            </a:extLst>
          </p:cNvPr>
          <p:cNvSpPr/>
          <p:nvPr/>
        </p:nvSpPr>
        <p:spPr>
          <a:xfrm>
            <a:off x="609444" y="3682616"/>
            <a:ext cx="7932390" cy="307777"/>
          </a:xfrm>
          <a:prstGeom prst="rect">
            <a:avLst/>
          </a:prstGeom>
          <a:solidFill>
            <a:schemeClr val="bg1"/>
          </a:solidFill>
        </p:spPr>
        <p:txBody>
          <a:bodyPr wrap="square">
            <a:spAutoFit/>
          </a:bodyPr>
          <a:lstStyle/>
          <a:p>
            <a:pPr algn="ctr"/>
            <a:r>
              <a:rPr lang="en-US" sz="1400" b="1" dirty="0">
                <a:solidFill>
                  <a:schemeClr val="accent1"/>
                </a:solidFill>
                <a:latin typeface="Arial" panose="020B0604020202020204" pitchFamily="34" charset="0"/>
                <a:cs typeface="Arial" panose="020B0604020202020204" pitchFamily="34" charset="0"/>
              </a:rPr>
              <a:t>Signal without Fault, Before and After False Peak Cancellation</a:t>
            </a:r>
          </a:p>
        </p:txBody>
      </p:sp>
    </p:spTree>
    <p:extLst>
      <p:ext uri="{BB962C8B-B14F-4D97-AF65-F5344CB8AC3E}">
        <p14:creationId xmlns:p14="http://schemas.microsoft.com/office/powerpoint/2010/main" val="2544378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8C4B4-3CC7-4F5D-B760-CA9B9C88084B}"/>
              </a:ext>
            </a:extLst>
          </p:cNvPr>
          <p:cNvSpPr>
            <a:spLocks noGrp="1"/>
          </p:cNvSpPr>
          <p:nvPr>
            <p:ph type="title"/>
          </p:nvPr>
        </p:nvSpPr>
        <p:spPr/>
        <p:txBody>
          <a:bodyPr/>
          <a:lstStyle/>
          <a:p>
            <a:r>
              <a:rPr lang="en-US" dirty="0"/>
              <a:t>Feature Exploration – Correlation Heat Map</a:t>
            </a:r>
          </a:p>
        </p:txBody>
      </p:sp>
      <p:sp>
        <p:nvSpPr>
          <p:cNvPr id="2" name="Slide Number Placeholder 1">
            <a:extLst>
              <a:ext uri="{FF2B5EF4-FFF2-40B4-BE49-F238E27FC236}">
                <a16:creationId xmlns:a16="http://schemas.microsoft.com/office/drawing/2014/main" id="{6CD7196C-E26C-9FD4-DFDC-D2A4ACB361F2}"/>
              </a:ext>
            </a:extLst>
          </p:cNvPr>
          <p:cNvSpPr>
            <a:spLocks noGrp="1"/>
          </p:cNvSpPr>
          <p:nvPr>
            <p:ph type="sldNum" sz="quarter" idx="12"/>
          </p:nvPr>
        </p:nvSpPr>
        <p:spPr/>
        <p:txBody>
          <a:bodyPr/>
          <a:lstStyle/>
          <a:p>
            <a:fld id="{5AE8D381-663D-4AA6-A9FC-A7382E1CC2F6}" type="slidenum">
              <a:rPr lang="en-US" smtClean="0"/>
              <a:pPr/>
              <a:t>17</a:t>
            </a:fld>
            <a:endParaRPr lang="en-US" dirty="0"/>
          </a:p>
        </p:txBody>
      </p:sp>
      <p:pic>
        <p:nvPicPr>
          <p:cNvPr id="5" name="Picture 4">
            <a:extLst>
              <a:ext uri="{FF2B5EF4-FFF2-40B4-BE49-F238E27FC236}">
                <a16:creationId xmlns:a16="http://schemas.microsoft.com/office/drawing/2014/main" id="{70960A71-FCD5-5EAC-0428-59DE6AC79BF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56168" y="354785"/>
            <a:ext cx="9479664" cy="5416951"/>
          </a:xfrm>
          <a:prstGeom prst="rect">
            <a:avLst/>
          </a:prstGeom>
        </p:spPr>
      </p:pic>
      <p:sp>
        <p:nvSpPr>
          <p:cNvPr id="6" name="Rectangle 5">
            <a:extLst>
              <a:ext uri="{FF2B5EF4-FFF2-40B4-BE49-F238E27FC236}">
                <a16:creationId xmlns:a16="http://schemas.microsoft.com/office/drawing/2014/main" id="{8C29B2E7-CBA8-7B59-9678-D631FF89511C}"/>
              </a:ext>
            </a:extLst>
          </p:cNvPr>
          <p:cNvSpPr/>
          <p:nvPr/>
        </p:nvSpPr>
        <p:spPr>
          <a:xfrm>
            <a:off x="381001" y="5801910"/>
            <a:ext cx="11429999" cy="5050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1"/>
                </a:solidFill>
              </a:rPr>
              <a:t>Useful for a quick sanity check on extracted features. May also be used to identify redundant features.</a:t>
            </a:r>
          </a:p>
        </p:txBody>
      </p:sp>
    </p:spTree>
    <p:extLst>
      <p:ext uri="{BB962C8B-B14F-4D97-AF65-F5344CB8AC3E}">
        <p14:creationId xmlns:p14="http://schemas.microsoft.com/office/powerpoint/2010/main" val="236346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8C4B4-3CC7-4F5D-B760-CA9B9C88084B}"/>
              </a:ext>
            </a:extLst>
          </p:cNvPr>
          <p:cNvSpPr>
            <a:spLocks noGrp="1"/>
          </p:cNvSpPr>
          <p:nvPr>
            <p:ph type="title"/>
          </p:nvPr>
        </p:nvSpPr>
        <p:spPr/>
        <p:txBody>
          <a:bodyPr/>
          <a:lstStyle/>
          <a:p>
            <a:r>
              <a:rPr lang="en-US" dirty="0"/>
              <a:t>Feature Exploration – Pair Grids &amp; PDF Estimates</a:t>
            </a:r>
          </a:p>
        </p:txBody>
      </p:sp>
      <p:sp>
        <p:nvSpPr>
          <p:cNvPr id="8" name="TextBox 7">
            <a:extLst>
              <a:ext uri="{FF2B5EF4-FFF2-40B4-BE49-F238E27FC236}">
                <a16:creationId xmlns:a16="http://schemas.microsoft.com/office/drawing/2014/main" id="{D31A8B5E-F318-4A46-AD96-A969CBE3CECF}"/>
              </a:ext>
            </a:extLst>
          </p:cNvPr>
          <p:cNvSpPr txBox="1"/>
          <p:nvPr/>
        </p:nvSpPr>
        <p:spPr>
          <a:xfrm>
            <a:off x="6117841" y="1032715"/>
            <a:ext cx="5801018" cy="646331"/>
          </a:xfrm>
          <a:prstGeom prst="rect">
            <a:avLst/>
          </a:prstGeom>
          <a:noFill/>
        </p:spPr>
        <p:txBody>
          <a:bodyPr wrap="square" rtlCol="0">
            <a:spAutoFit/>
          </a:bodyPr>
          <a:lstStyle/>
          <a:p>
            <a:r>
              <a:rPr lang="en-US" dirty="0"/>
              <a:t>3x3 Pair Grid to Show Detail</a:t>
            </a:r>
          </a:p>
          <a:p>
            <a:r>
              <a:rPr lang="en-US" dirty="0"/>
              <a:t>	Scatters and KDE (probability density estimations)</a:t>
            </a:r>
          </a:p>
        </p:txBody>
      </p:sp>
      <p:sp>
        <p:nvSpPr>
          <p:cNvPr id="10" name="TextBox 9">
            <a:extLst>
              <a:ext uri="{FF2B5EF4-FFF2-40B4-BE49-F238E27FC236}">
                <a16:creationId xmlns:a16="http://schemas.microsoft.com/office/drawing/2014/main" id="{4F1872AD-8AE9-4AAC-9CB4-8D8C7C2C2FEE}"/>
              </a:ext>
            </a:extLst>
          </p:cNvPr>
          <p:cNvSpPr txBox="1"/>
          <p:nvPr/>
        </p:nvSpPr>
        <p:spPr>
          <a:xfrm>
            <a:off x="7268962" y="1605515"/>
            <a:ext cx="3241773" cy="369332"/>
          </a:xfrm>
          <a:prstGeom prst="rect">
            <a:avLst/>
          </a:prstGeom>
          <a:noFill/>
        </p:spPr>
        <p:txBody>
          <a:bodyPr wrap="square" rtlCol="0">
            <a:spAutoFit/>
          </a:bodyPr>
          <a:lstStyle/>
          <a:p>
            <a:pPr algn="ctr"/>
            <a:r>
              <a:rPr lang="en-US" dirty="0"/>
              <a:t>Full Pair Grid</a:t>
            </a:r>
          </a:p>
        </p:txBody>
      </p:sp>
      <p:cxnSp>
        <p:nvCxnSpPr>
          <p:cNvPr id="11" name="Straight Arrow Connector 10">
            <a:extLst>
              <a:ext uri="{FF2B5EF4-FFF2-40B4-BE49-F238E27FC236}">
                <a16:creationId xmlns:a16="http://schemas.microsoft.com/office/drawing/2014/main" id="{E5CEBD50-117F-44E5-81DE-45DDF9CEFF21}"/>
              </a:ext>
            </a:extLst>
          </p:cNvPr>
          <p:cNvCxnSpPr/>
          <p:nvPr/>
        </p:nvCxnSpPr>
        <p:spPr>
          <a:xfrm flipH="1">
            <a:off x="6117841" y="1470716"/>
            <a:ext cx="9743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F1B621D3-F45B-48CC-BB46-2B634CA728A3}"/>
              </a:ext>
            </a:extLst>
          </p:cNvPr>
          <p:cNvCxnSpPr/>
          <p:nvPr/>
        </p:nvCxnSpPr>
        <p:spPr>
          <a:xfrm>
            <a:off x="8218937" y="1706103"/>
            <a:ext cx="0" cy="3352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Slide Number Placeholder 1">
            <a:extLst>
              <a:ext uri="{FF2B5EF4-FFF2-40B4-BE49-F238E27FC236}">
                <a16:creationId xmlns:a16="http://schemas.microsoft.com/office/drawing/2014/main" id="{DCCE646F-4EDE-CB64-4073-A0EEDDC66128}"/>
              </a:ext>
            </a:extLst>
          </p:cNvPr>
          <p:cNvSpPr>
            <a:spLocks noGrp="1"/>
          </p:cNvSpPr>
          <p:nvPr>
            <p:ph type="sldNum" sz="quarter" idx="12"/>
          </p:nvPr>
        </p:nvSpPr>
        <p:spPr/>
        <p:txBody>
          <a:bodyPr/>
          <a:lstStyle/>
          <a:p>
            <a:fld id="{5AE8D381-663D-4AA6-A9FC-A7382E1CC2F6}" type="slidenum">
              <a:rPr lang="en-US" smtClean="0"/>
              <a:pPr/>
              <a:t>18</a:t>
            </a:fld>
            <a:endParaRPr lang="en-US" dirty="0"/>
          </a:p>
        </p:txBody>
      </p:sp>
      <p:pic>
        <p:nvPicPr>
          <p:cNvPr id="7" name="Picture 6">
            <a:extLst>
              <a:ext uri="{FF2B5EF4-FFF2-40B4-BE49-F238E27FC236}">
                <a16:creationId xmlns:a16="http://schemas.microsoft.com/office/drawing/2014/main" id="{1B23F251-DC3F-CA58-FEAD-A6CB4C91A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03445"/>
            <a:ext cx="6195124" cy="5818030"/>
          </a:xfrm>
          <a:prstGeom prst="rect">
            <a:avLst/>
          </a:prstGeom>
        </p:spPr>
      </p:pic>
      <p:pic>
        <p:nvPicPr>
          <p:cNvPr id="13" name="Picture 12">
            <a:extLst>
              <a:ext uri="{FF2B5EF4-FFF2-40B4-BE49-F238E27FC236}">
                <a16:creationId xmlns:a16="http://schemas.microsoft.com/office/drawing/2014/main" id="{3AEB3236-F167-5615-DF41-ED952A5477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6124" y="2041383"/>
            <a:ext cx="4386479" cy="4351226"/>
          </a:xfrm>
          <a:prstGeom prst="rect">
            <a:avLst/>
          </a:prstGeom>
        </p:spPr>
      </p:pic>
    </p:spTree>
    <p:extLst>
      <p:ext uri="{BB962C8B-B14F-4D97-AF65-F5344CB8AC3E}">
        <p14:creationId xmlns:p14="http://schemas.microsoft.com/office/powerpoint/2010/main" val="731097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E0C10-F409-4102-AD8D-10C2CB423DD9}"/>
              </a:ext>
            </a:extLst>
          </p:cNvPr>
          <p:cNvSpPr>
            <a:spLocks noGrp="1"/>
          </p:cNvSpPr>
          <p:nvPr>
            <p:ph type="title"/>
          </p:nvPr>
        </p:nvSpPr>
        <p:spPr/>
        <p:txBody>
          <a:bodyPr/>
          <a:lstStyle/>
          <a:p>
            <a:r>
              <a:rPr lang="en-US" dirty="0"/>
              <a:t>Not All Features are Equally Influential</a:t>
            </a:r>
          </a:p>
        </p:txBody>
      </p:sp>
      <p:sp>
        <p:nvSpPr>
          <p:cNvPr id="3" name="Slide Number Placeholder 2">
            <a:extLst>
              <a:ext uri="{FF2B5EF4-FFF2-40B4-BE49-F238E27FC236}">
                <a16:creationId xmlns:a16="http://schemas.microsoft.com/office/drawing/2014/main" id="{07A1223B-2CEC-66C1-FCE5-6AB17D8014E2}"/>
              </a:ext>
            </a:extLst>
          </p:cNvPr>
          <p:cNvSpPr>
            <a:spLocks noGrp="1"/>
          </p:cNvSpPr>
          <p:nvPr>
            <p:ph type="sldNum" sz="quarter" idx="12"/>
          </p:nvPr>
        </p:nvSpPr>
        <p:spPr/>
        <p:txBody>
          <a:bodyPr/>
          <a:lstStyle/>
          <a:p>
            <a:fld id="{5AE8D381-663D-4AA6-A9FC-A7382E1CC2F6}" type="slidenum">
              <a:rPr lang="en-US" smtClean="0"/>
              <a:pPr/>
              <a:t>19</a:t>
            </a:fld>
            <a:endParaRPr lang="en-US" dirty="0"/>
          </a:p>
        </p:txBody>
      </p:sp>
      <p:pic>
        <p:nvPicPr>
          <p:cNvPr id="6" name="Picture 5">
            <a:extLst>
              <a:ext uri="{FF2B5EF4-FFF2-40B4-BE49-F238E27FC236}">
                <a16:creationId xmlns:a16="http://schemas.microsoft.com/office/drawing/2014/main" id="{0209A8C1-5881-2851-4A5A-449FB61995F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8631"/>
          <a:stretch/>
        </p:blipFill>
        <p:spPr>
          <a:xfrm>
            <a:off x="526104" y="729971"/>
            <a:ext cx="11139791" cy="5225143"/>
          </a:xfrm>
          <a:prstGeom prst="rect">
            <a:avLst/>
          </a:prstGeom>
        </p:spPr>
      </p:pic>
      <p:sp>
        <p:nvSpPr>
          <p:cNvPr id="7" name="Rectangle 6">
            <a:extLst>
              <a:ext uri="{FF2B5EF4-FFF2-40B4-BE49-F238E27FC236}">
                <a16:creationId xmlns:a16="http://schemas.microsoft.com/office/drawing/2014/main" id="{71D682C9-1104-36D6-A883-B79EFB6950F3}"/>
              </a:ext>
            </a:extLst>
          </p:cNvPr>
          <p:cNvSpPr/>
          <p:nvPr/>
        </p:nvSpPr>
        <p:spPr>
          <a:xfrm>
            <a:off x="380999" y="5738198"/>
            <a:ext cx="11429999" cy="5050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1"/>
                </a:solidFill>
              </a:rPr>
              <a:t>Later in the process, some features with minimal influence may be omitted to reduce the size of a model </a:t>
            </a:r>
          </a:p>
        </p:txBody>
      </p:sp>
    </p:spTree>
    <p:extLst>
      <p:ext uri="{BB962C8B-B14F-4D97-AF65-F5344CB8AC3E}">
        <p14:creationId xmlns:p14="http://schemas.microsoft.com/office/powerpoint/2010/main" val="117377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A085-E4F5-FCDA-5EAA-CB534A2496D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D9A5791D-E650-141E-832B-7F8915A12AE5}"/>
              </a:ext>
            </a:extLst>
          </p:cNvPr>
          <p:cNvSpPr>
            <a:spLocks noGrp="1"/>
          </p:cNvSpPr>
          <p:nvPr>
            <p:ph idx="1"/>
          </p:nvPr>
        </p:nvSpPr>
        <p:spPr/>
        <p:txBody>
          <a:bodyPr/>
          <a:lstStyle/>
          <a:p>
            <a:r>
              <a:rPr lang="en-US" dirty="0"/>
              <a:t>Background Information on the Project</a:t>
            </a:r>
          </a:p>
          <a:p>
            <a:r>
              <a:rPr lang="en-US" dirty="0"/>
              <a:t>Quick Exploratory Data Analysis</a:t>
            </a:r>
          </a:p>
          <a:p>
            <a:r>
              <a:rPr lang="en-US" dirty="0"/>
              <a:t>Primer on Partial-Discharge Faults</a:t>
            </a:r>
          </a:p>
          <a:p>
            <a:r>
              <a:rPr lang="en-US" dirty="0"/>
              <a:t>Data Preparation – Signal Processing</a:t>
            </a:r>
          </a:p>
          <a:p>
            <a:r>
              <a:rPr lang="en-US" dirty="0"/>
              <a:t>Feature Extraction and Features Analysis</a:t>
            </a:r>
          </a:p>
          <a:p>
            <a:r>
              <a:rPr lang="en-US" dirty="0"/>
              <a:t>Machine Learning Models and Deep Learning Networks</a:t>
            </a:r>
          </a:p>
          <a:p>
            <a:r>
              <a:rPr lang="en-US" dirty="0"/>
              <a:t>Model Evaluation and Performance Results</a:t>
            </a:r>
          </a:p>
          <a:p>
            <a:r>
              <a:rPr lang="en-US" dirty="0"/>
              <a:t>Interesting Observations, Lessons Learned</a:t>
            </a:r>
          </a:p>
          <a:p>
            <a:r>
              <a:rPr lang="en-US" dirty="0"/>
              <a:t>Ideas for Improving / Expanding upon this Project</a:t>
            </a:r>
          </a:p>
          <a:p>
            <a:endParaRPr lang="en-US" dirty="0"/>
          </a:p>
        </p:txBody>
      </p:sp>
      <p:sp>
        <p:nvSpPr>
          <p:cNvPr id="4" name="Slide Number Placeholder 3">
            <a:extLst>
              <a:ext uri="{FF2B5EF4-FFF2-40B4-BE49-F238E27FC236}">
                <a16:creationId xmlns:a16="http://schemas.microsoft.com/office/drawing/2014/main" id="{A4113D71-61D2-255A-3A99-D07920C7DB4D}"/>
              </a:ext>
            </a:extLst>
          </p:cNvPr>
          <p:cNvSpPr>
            <a:spLocks noGrp="1"/>
          </p:cNvSpPr>
          <p:nvPr>
            <p:ph type="sldNum" sz="quarter" idx="12"/>
          </p:nvPr>
        </p:nvSpPr>
        <p:spPr/>
        <p:txBody>
          <a:bodyPr/>
          <a:lstStyle/>
          <a:p>
            <a:fld id="{1A9DAC19-7F91-4452-ABDE-1711B9FD6504}" type="slidenum">
              <a:rPr lang="en-US" smtClean="0"/>
              <a:t>2</a:t>
            </a:fld>
            <a:endParaRPr lang="en-US"/>
          </a:p>
        </p:txBody>
      </p:sp>
    </p:spTree>
    <p:extLst>
      <p:ext uri="{BB962C8B-B14F-4D97-AF65-F5344CB8AC3E}">
        <p14:creationId xmlns:p14="http://schemas.microsoft.com/office/powerpoint/2010/main" val="2098139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CE55-5845-AC5C-0E70-BDEC36081901}"/>
              </a:ext>
            </a:extLst>
          </p:cNvPr>
          <p:cNvSpPr>
            <a:spLocks noGrp="1"/>
          </p:cNvSpPr>
          <p:nvPr>
            <p:ph type="title"/>
          </p:nvPr>
        </p:nvSpPr>
        <p:spPr/>
        <p:txBody>
          <a:bodyPr/>
          <a:lstStyle/>
          <a:p>
            <a:r>
              <a:rPr lang="en-US" dirty="0"/>
              <a:t>Machine Learning Approaches</a:t>
            </a:r>
          </a:p>
        </p:txBody>
      </p:sp>
      <p:sp>
        <p:nvSpPr>
          <p:cNvPr id="3" name="Content Placeholder 2">
            <a:extLst>
              <a:ext uri="{FF2B5EF4-FFF2-40B4-BE49-F238E27FC236}">
                <a16:creationId xmlns:a16="http://schemas.microsoft.com/office/drawing/2014/main" id="{9BA1EB0A-B86E-A52D-32CA-0823C1E4D5D3}"/>
              </a:ext>
            </a:extLst>
          </p:cNvPr>
          <p:cNvSpPr>
            <a:spLocks noGrp="1"/>
          </p:cNvSpPr>
          <p:nvPr>
            <p:ph idx="1"/>
          </p:nvPr>
        </p:nvSpPr>
        <p:spPr/>
        <p:txBody>
          <a:bodyPr/>
          <a:lstStyle/>
          <a:p>
            <a:r>
              <a:rPr lang="en-US" dirty="0"/>
              <a:t>k-Nearest Neighbors (k-NN)</a:t>
            </a:r>
          </a:p>
          <a:p>
            <a:pPr lvl="1"/>
            <a:r>
              <a:rPr lang="en-US" sz="1900" dirty="0"/>
              <a:t>Monte Carlo over k parameter</a:t>
            </a:r>
            <a:br>
              <a:rPr lang="en-US" sz="1900" dirty="0"/>
            </a:br>
            <a:endParaRPr lang="en-US" sz="1900" dirty="0"/>
          </a:p>
          <a:p>
            <a:r>
              <a:rPr lang="en-US" dirty="0"/>
              <a:t>Support Vector Machines (SVM)</a:t>
            </a:r>
          </a:p>
          <a:p>
            <a:pPr lvl="1"/>
            <a:r>
              <a:rPr lang="en-US" sz="1900" dirty="0"/>
              <a:t>Radial Basis Function (</a:t>
            </a:r>
            <a:r>
              <a:rPr lang="en-US" sz="1900" dirty="0" err="1"/>
              <a:t>rbf</a:t>
            </a:r>
            <a:r>
              <a:rPr lang="en-US" sz="1900" dirty="0"/>
              <a:t>) kernel and Monte Carlo over gamma parameter. </a:t>
            </a:r>
            <a:br>
              <a:rPr lang="en-US" sz="1900" dirty="0"/>
            </a:br>
            <a:endParaRPr lang="en-US" sz="1900" dirty="0"/>
          </a:p>
          <a:p>
            <a:r>
              <a:rPr lang="en-US" dirty="0"/>
              <a:t>Random Forest Decision Trees (RF)</a:t>
            </a:r>
          </a:p>
          <a:p>
            <a:pPr lvl="1"/>
            <a:r>
              <a:rPr lang="en-US" sz="1900" dirty="0"/>
              <a:t>Regarded for handling unbalanced data when tuned properly.</a:t>
            </a:r>
            <a:br>
              <a:rPr lang="en-US" sz="1900" dirty="0"/>
            </a:br>
            <a:endParaRPr lang="en-US" sz="1900" dirty="0"/>
          </a:p>
          <a:p>
            <a:r>
              <a:rPr lang="en-US" dirty="0"/>
              <a:t>Light Gradient Boosting Framework</a:t>
            </a:r>
          </a:p>
          <a:p>
            <a:pPr lvl="1"/>
            <a:r>
              <a:rPr lang="en-US" sz="1900" dirty="0"/>
              <a:t>Powerful, tree-based learning algorithm that grows vertically (leaf-wise)</a:t>
            </a:r>
          </a:p>
          <a:p>
            <a:pPr lvl="1"/>
            <a:r>
              <a:rPr lang="en-US" sz="1900" dirty="0"/>
              <a:t>Sensitive to overfitting on small data sets (&lt;10,000 data points) </a:t>
            </a:r>
          </a:p>
          <a:p>
            <a:pPr lvl="1"/>
            <a:r>
              <a:rPr lang="en-US" sz="1900" dirty="0"/>
              <a:t>In binary classification, model returns probability that a sample belongs to the positive class.</a:t>
            </a:r>
          </a:p>
          <a:p>
            <a:endParaRPr lang="en-US" dirty="0"/>
          </a:p>
        </p:txBody>
      </p:sp>
      <p:sp>
        <p:nvSpPr>
          <p:cNvPr id="4" name="Slide Number Placeholder 3">
            <a:extLst>
              <a:ext uri="{FF2B5EF4-FFF2-40B4-BE49-F238E27FC236}">
                <a16:creationId xmlns:a16="http://schemas.microsoft.com/office/drawing/2014/main" id="{87D2D946-4B75-7235-7B6B-A1E194888B71}"/>
              </a:ext>
            </a:extLst>
          </p:cNvPr>
          <p:cNvSpPr>
            <a:spLocks noGrp="1"/>
          </p:cNvSpPr>
          <p:nvPr>
            <p:ph type="sldNum" sz="quarter" idx="12"/>
          </p:nvPr>
        </p:nvSpPr>
        <p:spPr/>
        <p:txBody>
          <a:bodyPr/>
          <a:lstStyle/>
          <a:p>
            <a:fld id="{1A9DAC19-7F91-4452-ABDE-1711B9FD6504}" type="slidenum">
              <a:rPr lang="en-US" smtClean="0"/>
              <a:t>20</a:t>
            </a:fld>
            <a:endParaRPr lang="en-US"/>
          </a:p>
        </p:txBody>
      </p:sp>
    </p:spTree>
    <p:extLst>
      <p:ext uri="{BB962C8B-B14F-4D97-AF65-F5344CB8AC3E}">
        <p14:creationId xmlns:p14="http://schemas.microsoft.com/office/powerpoint/2010/main" val="1521343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60BF-4A3D-CCF6-49F9-969D36E19262}"/>
              </a:ext>
            </a:extLst>
          </p:cNvPr>
          <p:cNvSpPr>
            <a:spLocks noGrp="1"/>
          </p:cNvSpPr>
          <p:nvPr>
            <p:ph type="title"/>
          </p:nvPr>
        </p:nvSpPr>
        <p:spPr/>
        <p:txBody>
          <a:bodyPr/>
          <a:lstStyle/>
          <a:p>
            <a:r>
              <a:rPr lang="en-US" dirty="0"/>
              <a:t>Deep Learning Approaches</a:t>
            </a:r>
          </a:p>
        </p:txBody>
      </p:sp>
      <p:sp>
        <p:nvSpPr>
          <p:cNvPr id="3" name="Content Placeholder 2">
            <a:extLst>
              <a:ext uri="{FF2B5EF4-FFF2-40B4-BE49-F238E27FC236}">
                <a16:creationId xmlns:a16="http://schemas.microsoft.com/office/drawing/2014/main" id="{6EE65723-B1F5-81F2-90C1-0A9100EBF908}"/>
              </a:ext>
            </a:extLst>
          </p:cNvPr>
          <p:cNvSpPr>
            <a:spLocks noGrp="1"/>
          </p:cNvSpPr>
          <p:nvPr>
            <p:ph idx="1"/>
          </p:nvPr>
        </p:nvSpPr>
        <p:spPr/>
        <p:txBody>
          <a:bodyPr/>
          <a:lstStyle/>
          <a:p>
            <a:r>
              <a:rPr lang="en-US" dirty="0"/>
              <a:t>Recurrent Neural Network (LSTM)</a:t>
            </a:r>
          </a:p>
          <a:p>
            <a:pPr lvl="1"/>
            <a:r>
              <a:rPr lang="en-US" sz="1900" dirty="0"/>
              <a:t>Signal length (400k) too excessive to feed directly without further processing (e.g. truncating, compressive sampling, or some encoder-decoder architecture).</a:t>
            </a:r>
          </a:p>
          <a:p>
            <a:pPr lvl="1"/>
            <a:r>
              <a:rPr lang="en-US" sz="1900" dirty="0"/>
              <a:t>They can be adapted for classification but prior experience with LSTM models used for time series prediction</a:t>
            </a:r>
            <a:br>
              <a:rPr lang="en-US" dirty="0"/>
            </a:br>
            <a:endParaRPr lang="en-US" dirty="0"/>
          </a:p>
          <a:p>
            <a:r>
              <a:rPr lang="en-US" dirty="0"/>
              <a:t>Convolutional Neural Network (CNN)</a:t>
            </a:r>
          </a:p>
          <a:p>
            <a:pPr lvl="1"/>
            <a:r>
              <a:rPr lang="en-US" sz="1900" dirty="0"/>
              <a:t>Effective at pattern recognition and anomaly detection</a:t>
            </a:r>
          </a:p>
          <a:p>
            <a:pPr lvl="1"/>
            <a:r>
              <a:rPr lang="en-US" sz="1900" dirty="0"/>
              <a:t>Simple CNN Model:</a:t>
            </a:r>
          </a:p>
          <a:p>
            <a:pPr lvl="2"/>
            <a:r>
              <a:rPr lang="en-US" u="sng" dirty="0"/>
              <a:t>Convolution layers </a:t>
            </a:r>
            <a:r>
              <a:rPr lang="en-US" dirty="0"/>
              <a:t>(feature extraction)</a:t>
            </a:r>
          </a:p>
          <a:p>
            <a:pPr lvl="2"/>
            <a:r>
              <a:rPr lang="en-US" u="sng" dirty="0"/>
              <a:t>Pooling layers </a:t>
            </a:r>
            <a:r>
              <a:rPr lang="en-US" dirty="0"/>
              <a:t>(decrease the size of convolved </a:t>
            </a:r>
            <a:br>
              <a:rPr lang="en-US" dirty="0"/>
            </a:br>
            <a:r>
              <a:rPr lang="en-US" dirty="0"/>
              <a:t>feature maps, summarizes features)</a:t>
            </a:r>
          </a:p>
          <a:p>
            <a:pPr lvl="2"/>
            <a:r>
              <a:rPr lang="en-US" u="sng" dirty="0"/>
              <a:t>Fully connected layers </a:t>
            </a:r>
            <a:r>
              <a:rPr lang="en-US" dirty="0"/>
              <a:t>(flattening &amp; classification)</a:t>
            </a:r>
          </a:p>
          <a:p>
            <a:pPr lvl="2"/>
            <a:r>
              <a:rPr lang="en-US" u="sng" dirty="0"/>
              <a:t>Dropout</a:t>
            </a:r>
            <a:r>
              <a:rPr lang="en-US" dirty="0"/>
              <a:t> (mitigates overfitting when all features </a:t>
            </a:r>
            <a:br>
              <a:rPr lang="en-US" dirty="0"/>
            </a:br>
            <a:r>
              <a:rPr lang="en-US" dirty="0"/>
              <a:t>are fully connected</a:t>
            </a:r>
          </a:p>
          <a:p>
            <a:endParaRPr lang="en-US" dirty="0"/>
          </a:p>
        </p:txBody>
      </p:sp>
      <p:sp>
        <p:nvSpPr>
          <p:cNvPr id="4" name="Slide Number Placeholder 3">
            <a:extLst>
              <a:ext uri="{FF2B5EF4-FFF2-40B4-BE49-F238E27FC236}">
                <a16:creationId xmlns:a16="http://schemas.microsoft.com/office/drawing/2014/main" id="{5102057B-B422-74A8-9814-9FC5F6C0B8DC}"/>
              </a:ext>
            </a:extLst>
          </p:cNvPr>
          <p:cNvSpPr>
            <a:spLocks noGrp="1"/>
          </p:cNvSpPr>
          <p:nvPr>
            <p:ph type="sldNum" sz="quarter" idx="12"/>
          </p:nvPr>
        </p:nvSpPr>
        <p:spPr/>
        <p:txBody>
          <a:bodyPr/>
          <a:lstStyle/>
          <a:p>
            <a:fld id="{1A9DAC19-7F91-4452-ABDE-1711B9FD6504}" type="slidenum">
              <a:rPr lang="en-US" smtClean="0"/>
              <a:t>21</a:t>
            </a:fld>
            <a:endParaRPr lang="en-US"/>
          </a:p>
        </p:txBody>
      </p:sp>
      <p:pic>
        <p:nvPicPr>
          <p:cNvPr id="5" name="Picture 4">
            <a:extLst>
              <a:ext uri="{FF2B5EF4-FFF2-40B4-BE49-F238E27FC236}">
                <a16:creationId xmlns:a16="http://schemas.microsoft.com/office/drawing/2014/main" id="{8537D51B-7F11-A6C9-3C48-771A0E087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6708" y="2860674"/>
            <a:ext cx="4272868" cy="3091749"/>
          </a:xfrm>
          <a:prstGeom prst="rect">
            <a:avLst/>
          </a:prstGeom>
        </p:spPr>
      </p:pic>
      <p:sp>
        <p:nvSpPr>
          <p:cNvPr id="6" name="Rectangle 5">
            <a:extLst>
              <a:ext uri="{FF2B5EF4-FFF2-40B4-BE49-F238E27FC236}">
                <a16:creationId xmlns:a16="http://schemas.microsoft.com/office/drawing/2014/main" id="{DA19C10F-FDBE-86EF-DB19-1E5D42DD166F}"/>
              </a:ext>
            </a:extLst>
          </p:cNvPr>
          <p:cNvSpPr/>
          <p:nvPr/>
        </p:nvSpPr>
        <p:spPr>
          <a:xfrm>
            <a:off x="8962001" y="2783329"/>
            <a:ext cx="2040398" cy="307777"/>
          </a:xfrm>
          <a:prstGeom prst="rect">
            <a:avLst/>
          </a:prstGeom>
          <a:solidFill>
            <a:schemeClr val="bg1"/>
          </a:solidFill>
        </p:spPr>
        <p:txBody>
          <a:bodyPr wrap="square">
            <a:spAutoFit/>
          </a:bodyPr>
          <a:lstStyle/>
          <a:p>
            <a:pPr algn="ctr"/>
            <a:r>
              <a:rPr lang="en-US" sz="1400" b="1" dirty="0" err="1">
                <a:latin typeface="Arial" panose="020B0604020202020204" pitchFamily="34" charset="0"/>
                <a:cs typeface="Arial" panose="020B0604020202020204" pitchFamily="34" charset="0"/>
              </a:rPr>
              <a:t>VSBNet</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5119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53E31-0328-BEE3-29E4-162F25D173A3}"/>
              </a:ext>
            </a:extLst>
          </p:cNvPr>
          <p:cNvSpPr>
            <a:spLocks noGrp="1"/>
          </p:cNvSpPr>
          <p:nvPr>
            <p:ph type="title"/>
          </p:nvPr>
        </p:nvSpPr>
        <p:spPr/>
        <p:txBody>
          <a:bodyPr/>
          <a:lstStyle/>
          <a:p>
            <a:r>
              <a:rPr lang="en-US" dirty="0"/>
              <a:t>Evaluate Network Performance with MCC</a:t>
            </a:r>
          </a:p>
        </p:txBody>
      </p:sp>
      <p:sp>
        <p:nvSpPr>
          <p:cNvPr id="3" name="Content Placeholder 2">
            <a:extLst>
              <a:ext uri="{FF2B5EF4-FFF2-40B4-BE49-F238E27FC236}">
                <a16:creationId xmlns:a16="http://schemas.microsoft.com/office/drawing/2014/main" id="{1E191434-9AAC-C11B-2FFE-BBE24F04E8A4}"/>
              </a:ext>
            </a:extLst>
          </p:cNvPr>
          <p:cNvSpPr>
            <a:spLocks noGrp="1"/>
          </p:cNvSpPr>
          <p:nvPr>
            <p:ph idx="1"/>
          </p:nvPr>
        </p:nvSpPr>
        <p:spPr/>
        <p:txBody>
          <a:bodyPr/>
          <a:lstStyle/>
          <a:p>
            <a:r>
              <a:rPr lang="en-US" sz="2000" dirty="0"/>
              <a:t>Network performance is evaluated using Matthews Correlation Coefficient (MCC) between the predicted and observed response. The MCC is given by:</a:t>
            </a: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r>
              <a:rPr lang="en-US" sz="2000" dirty="0"/>
              <a:t>where TP is the number of true positives, TN the number of true negatives, FP the number of false positives, and FN the number of false negatives.</a:t>
            </a:r>
          </a:p>
          <a:p>
            <a:endParaRPr lang="en-US" dirty="0"/>
          </a:p>
          <a:p>
            <a:r>
              <a:rPr lang="en-US" sz="2000" dirty="0"/>
              <a:t>Matthews Correlation Coefficient is an apt metric to assess a binary classification network, especially one with a highly unbalanced class where metrics like accuracy, precision, and recall don’t adequately capture the effectiveness of a network.</a:t>
            </a:r>
          </a:p>
          <a:p>
            <a:endParaRPr lang="en-US" dirty="0"/>
          </a:p>
        </p:txBody>
      </p:sp>
      <p:sp>
        <p:nvSpPr>
          <p:cNvPr id="4" name="Slide Number Placeholder 3">
            <a:extLst>
              <a:ext uri="{FF2B5EF4-FFF2-40B4-BE49-F238E27FC236}">
                <a16:creationId xmlns:a16="http://schemas.microsoft.com/office/drawing/2014/main" id="{131A15FF-C0E3-720E-1775-F61BC5208DB6}"/>
              </a:ext>
            </a:extLst>
          </p:cNvPr>
          <p:cNvSpPr>
            <a:spLocks noGrp="1"/>
          </p:cNvSpPr>
          <p:nvPr>
            <p:ph type="sldNum" sz="quarter" idx="12"/>
          </p:nvPr>
        </p:nvSpPr>
        <p:spPr/>
        <p:txBody>
          <a:bodyPr/>
          <a:lstStyle/>
          <a:p>
            <a:fld id="{1A9DAC19-7F91-4452-ABDE-1711B9FD6504}" type="slidenum">
              <a:rPr lang="en-US" smtClean="0"/>
              <a:t>22</a:t>
            </a:fld>
            <a:endParaRPr lang="en-US" dirty="0"/>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1065C82D-9F1A-600C-1554-931251606748}"/>
                  </a:ext>
                </a:extLst>
              </p:cNvPr>
              <p:cNvSpPr/>
              <p:nvPr/>
            </p:nvSpPr>
            <p:spPr>
              <a:xfrm>
                <a:off x="2452214" y="2150230"/>
                <a:ext cx="7287572" cy="964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𝑀𝐶𝐶</m:t>
                      </m:r>
                      <m:r>
                        <a:rPr lang="en-US" sz="2400" i="0">
                          <a:latin typeface="Cambria Math" panose="02040503050406030204" pitchFamily="18" charset="0"/>
                        </a:rPr>
                        <m:t>= </m:t>
                      </m:r>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r>
                                <a:rPr lang="en-US" sz="2400" i="1">
                                  <a:latin typeface="Cambria Math" panose="02040503050406030204" pitchFamily="18" charset="0"/>
                                </a:rPr>
                                <m:t>𝑇𝑃</m:t>
                              </m:r>
                              <m:r>
                                <a:rPr lang="en-US" sz="2400" i="0">
                                  <a:latin typeface="Cambria Math" panose="02040503050406030204" pitchFamily="18" charset="0"/>
                                </a:rPr>
                                <m:t>∗</m:t>
                              </m:r>
                              <m:r>
                                <a:rPr lang="en-US" sz="2400" i="1">
                                  <a:latin typeface="Cambria Math" panose="02040503050406030204" pitchFamily="18" charset="0"/>
                                </a:rPr>
                                <m:t>𝑇𝑁</m:t>
                              </m:r>
                            </m:e>
                          </m:d>
                          <m:r>
                            <a:rPr lang="en-US" sz="2400" i="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𝐹𝑃</m:t>
                              </m:r>
                              <m:r>
                                <a:rPr lang="en-US" sz="2400" i="0">
                                  <a:latin typeface="Cambria Math" panose="02040503050406030204" pitchFamily="18" charset="0"/>
                                </a:rPr>
                                <m:t>∗</m:t>
                              </m:r>
                              <m:r>
                                <a:rPr lang="en-US" sz="2400" i="1">
                                  <a:latin typeface="Cambria Math" panose="02040503050406030204" pitchFamily="18" charset="0"/>
                                </a:rPr>
                                <m:t>𝐹𝑁</m:t>
                              </m:r>
                            </m:e>
                          </m:d>
                        </m:num>
                        <m:den>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a:rPr lang="en-US" sz="2400" i="1">
                                      <a:latin typeface="Cambria Math" panose="02040503050406030204" pitchFamily="18" charset="0"/>
                                    </a:rPr>
                                    <m:t>𝑇𝑃</m:t>
                                  </m:r>
                                  <m:r>
                                    <a:rPr lang="en-US" sz="2400" i="0">
                                      <a:latin typeface="Cambria Math" panose="02040503050406030204" pitchFamily="18" charset="0"/>
                                    </a:rPr>
                                    <m:t>+</m:t>
                                  </m:r>
                                  <m:r>
                                    <a:rPr lang="en-US" sz="2400" i="1">
                                      <a:latin typeface="Cambria Math" panose="02040503050406030204" pitchFamily="18" charset="0"/>
                                    </a:rPr>
                                    <m:t>𝐹𝑃</m:t>
                                  </m:r>
                                </m:e>
                              </m:d>
                              <m:d>
                                <m:dPr>
                                  <m:ctrlPr>
                                    <a:rPr lang="en-US" sz="2400" i="1">
                                      <a:latin typeface="Cambria Math" panose="02040503050406030204" pitchFamily="18" charset="0"/>
                                    </a:rPr>
                                  </m:ctrlPr>
                                </m:dPr>
                                <m:e>
                                  <m:r>
                                    <a:rPr lang="en-US" sz="2400" i="1">
                                      <a:latin typeface="Cambria Math" panose="02040503050406030204" pitchFamily="18" charset="0"/>
                                    </a:rPr>
                                    <m:t>𝑇𝑃</m:t>
                                  </m:r>
                                  <m:r>
                                    <a:rPr lang="en-US" sz="2400" i="0">
                                      <a:latin typeface="Cambria Math" panose="02040503050406030204" pitchFamily="18" charset="0"/>
                                    </a:rPr>
                                    <m:t>+</m:t>
                                  </m:r>
                                  <m:r>
                                    <a:rPr lang="en-US" sz="2400" i="1">
                                      <a:latin typeface="Cambria Math" panose="02040503050406030204" pitchFamily="18" charset="0"/>
                                    </a:rPr>
                                    <m:t>𝐹𝑁</m:t>
                                  </m:r>
                                </m:e>
                              </m:d>
                              <m:d>
                                <m:dPr>
                                  <m:ctrlPr>
                                    <a:rPr lang="en-US" sz="2400" i="1">
                                      <a:latin typeface="Cambria Math" panose="02040503050406030204" pitchFamily="18" charset="0"/>
                                    </a:rPr>
                                  </m:ctrlPr>
                                </m:dPr>
                                <m:e>
                                  <m:r>
                                    <a:rPr lang="en-US" sz="2400" i="1">
                                      <a:latin typeface="Cambria Math" panose="02040503050406030204" pitchFamily="18" charset="0"/>
                                    </a:rPr>
                                    <m:t>𝑇𝑁</m:t>
                                  </m:r>
                                  <m:r>
                                    <a:rPr lang="en-US" sz="2400" i="0">
                                      <a:latin typeface="Cambria Math" panose="02040503050406030204" pitchFamily="18" charset="0"/>
                                    </a:rPr>
                                    <m:t>+</m:t>
                                  </m:r>
                                  <m:r>
                                    <a:rPr lang="en-US" sz="2400" i="1">
                                      <a:latin typeface="Cambria Math" panose="02040503050406030204" pitchFamily="18" charset="0"/>
                                    </a:rPr>
                                    <m:t>𝐹𝑃</m:t>
                                  </m:r>
                                </m:e>
                              </m:d>
                              <m:d>
                                <m:dPr>
                                  <m:ctrlPr>
                                    <a:rPr lang="en-US" sz="2400" i="1">
                                      <a:latin typeface="Cambria Math" panose="02040503050406030204" pitchFamily="18" charset="0"/>
                                    </a:rPr>
                                  </m:ctrlPr>
                                </m:dPr>
                                <m:e>
                                  <m:r>
                                    <a:rPr lang="en-US" sz="2400" i="1">
                                      <a:latin typeface="Cambria Math" panose="02040503050406030204" pitchFamily="18" charset="0"/>
                                    </a:rPr>
                                    <m:t>𝑇𝑁</m:t>
                                  </m:r>
                                  <m:r>
                                    <a:rPr lang="en-US" sz="2400" i="0">
                                      <a:latin typeface="Cambria Math" panose="02040503050406030204" pitchFamily="18" charset="0"/>
                                    </a:rPr>
                                    <m:t>+</m:t>
                                  </m:r>
                                  <m:r>
                                    <a:rPr lang="en-US" sz="2400" i="1">
                                      <a:latin typeface="Cambria Math" panose="02040503050406030204" pitchFamily="18" charset="0"/>
                                    </a:rPr>
                                    <m:t>𝐹𝑁</m:t>
                                  </m:r>
                                </m:e>
                              </m:d>
                            </m:e>
                          </m:rad>
                        </m:den>
                      </m:f>
                    </m:oMath>
                  </m:oMathPara>
                </a14:m>
                <a:endParaRPr lang="en-US" sz="2400" dirty="0"/>
              </a:p>
            </p:txBody>
          </p:sp>
        </mc:Choice>
        <mc:Fallback>
          <p:sp>
            <p:nvSpPr>
              <p:cNvPr id="5" name="Rectangle 4">
                <a:extLst>
                  <a:ext uri="{FF2B5EF4-FFF2-40B4-BE49-F238E27FC236}">
                    <a16:creationId xmlns:a16="http://schemas.microsoft.com/office/drawing/2014/main" id="{1065C82D-9F1A-600C-1554-931251606748}"/>
                  </a:ext>
                </a:extLst>
              </p:cNvPr>
              <p:cNvSpPr>
                <a:spLocks noRot="1" noChangeAspect="1" noMove="1" noResize="1" noEditPoints="1" noAdjustHandles="1" noChangeArrowheads="1" noChangeShapeType="1" noTextEdit="1"/>
              </p:cNvSpPr>
              <p:nvPr/>
            </p:nvSpPr>
            <p:spPr>
              <a:xfrm>
                <a:off x="2452214" y="2150230"/>
                <a:ext cx="7287572" cy="96411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0687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CD767-5088-4C31-A142-75461EACE520}"/>
              </a:ext>
            </a:extLst>
          </p:cNvPr>
          <p:cNvSpPr>
            <a:spLocks noGrp="1"/>
          </p:cNvSpPr>
          <p:nvPr>
            <p:ph type="title"/>
          </p:nvPr>
        </p:nvSpPr>
        <p:spPr/>
        <p:txBody>
          <a:bodyPr/>
          <a:lstStyle/>
          <a:p>
            <a:r>
              <a:rPr lang="en-US" sz="2800" dirty="0"/>
              <a:t>Use k-Fold CV to Ensure Model Robustness to Test/Train Splits</a:t>
            </a:r>
          </a:p>
        </p:txBody>
      </p:sp>
      <p:sp>
        <p:nvSpPr>
          <p:cNvPr id="3" name="Content Placeholder 2">
            <a:extLst>
              <a:ext uri="{FF2B5EF4-FFF2-40B4-BE49-F238E27FC236}">
                <a16:creationId xmlns:a16="http://schemas.microsoft.com/office/drawing/2014/main" id="{6D8CE750-C0CC-43EC-8E65-5522F65C5A76}"/>
              </a:ext>
            </a:extLst>
          </p:cNvPr>
          <p:cNvSpPr>
            <a:spLocks noGrp="1"/>
          </p:cNvSpPr>
          <p:nvPr>
            <p:ph idx="1"/>
          </p:nvPr>
        </p:nvSpPr>
        <p:spPr>
          <a:xfrm>
            <a:off x="358140" y="1416817"/>
            <a:ext cx="11506200" cy="1723209"/>
          </a:xfrm>
        </p:spPr>
        <p:txBody>
          <a:bodyPr/>
          <a:lstStyle/>
          <a:p>
            <a:r>
              <a:rPr lang="en-US" sz="2000" dirty="0"/>
              <a:t>Use Ensemble k-Fold Cross-Validation to Validate Model Robustness to Test-Train Splits</a:t>
            </a:r>
          </a:p>
          <a:p>
            <a:pPr lvl="1"/>
            <a:r>
              <a:rPr lang="en-US" sz="1800" dirty="0"/>
              <a:t>Splits the data into k parts, Take k-1 parts as training data and 1 part for validation</a:t>
            </a:r>
          </a:p>
          <a:p>
            <a:pPr lvl="1"/>
            <a:r>
              <a:rPr lang="en-US" sz="1800" dirty="0"/>
              <a:t>Train and predict with the model k times over, holding out a different part each time. </a:t>
            </a:r>
          </a:p>
          <a:p>
            <a:pPr lvl="1"/>
            <a:r>
              <a:rPr lang="en-US" sz="1800" dirty="0"/>
              <a:t>Ensemble output produces probability of sample belonging to a class, not assignment</a:t>
            </a:r>
          </a:p>
          <a:p>
            <a:pPr lvl="1"/>
            <a:r>
              <a:rPr lang="en-US" sz="1800" dirty="0"/>
              <a:t>Average and use the prediction probabilities from the k scores to assign a class</a:t>
            </a:r>
          </a:p>
          <a:p>
            <a:endParaRPr lang="en-US" dirty="0"/>
          </a:p>
        </p:txBody>
      </p:sp>
      <p:grpSp>
        <p:nvGrpSpPr>
          <p:cNvPr id="4" name="Group 3">
            <a:extLst>
              <a:ext uri="{FF2B5EF4-FFF2-40B4-BE49-F238E27FC236}">
                <a16:creationId xmlns:a16="http://schemas.microsoft.com/office/drawing/2014/main" id="{C0C4C712-150C-448A-BD05-D0FF4DD4607F}"/>
              </a:ext>
            </a:extLst>
          </p:cNvPr>
          <p:cNvGrpSpPr/>
          <p:nvPr/>
        </p:nvGrpSpPr>
        <p:grpSpPr>
          <a:xfrm>
            <a:off x="1135380" y="3327048"/>
            <a:ext cx="3860800" cy="2641589"/>
            <a:chOff x="2596080" y="3498169"/>
            <a:chExt cx="3860800" cy="2641589"/>
          </a:xfrm>
        </p:grpSpPr>
        <p:sp>
          <p:nvSpPr>
            <p:cNvPr id="5" name="Rectangle 4">
              <a:extLst>
                <a:ext uri="{FF2B5EF4-FFF2-40B4-BE49-F238E27FC236}">
                  <a16:creationId xmlns:a16="http://schemas.microsoft.com/office/drawing/2014/main" id="{3224DDC4-A14A-4393-BC16-52AD2B23B57F}"/>
                </a:ext>
              </a:extLst>
            </p:cNvPr>
            <p:cNvSpPr/>
            <p:nvPr/>
          </p:nvSpPr>
          <p:spPr>
            <a:xfrm>
              <a:off x="2596080" y="3853770"/>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p>
          </p:txBody>
        </p:sp>
        <p:sp>
          <p:nvSpPr>
            <p:cNvPr id="6" name="Rectangle 5">
              <a:extLst>
                <a:ext uri="{FF2B5EF4-FFF2-40B4-BE49-F238E27FC236}">
                  <a16:creationId xmlns:a16="http://schemas.microsoft.com/office/drawing/2014/main" id="{E436B18B-ADF8-48A3-A4F2-4983AAACEFA3}"/>
                </a:ext>
              </a:extLst>
            </p:cNvPr>
            <p:cNvSpPr/>
            <p:nvPr/>
          </p:nvSpPr>
          <p:spPr>
            <a:xfrm>
              <a:off x="3368240" y="3853770"/>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7" name="Rectangle 6">
              <a:extLst>
                <a:ext uri="{FF2B5EF4-FFF2-40B4-BE49-F238E27FC236}">
                  <a16:creationId xmlns:a16="http://schemas.microsoft.com/office/drawing/2014/main" id="{647816F2-1910-4007-82BD-DC7EAD9849CF}"/>
                </a:ext>
              </a:extLst>
            </p:cNvPr>
            <p:cNvSpPr/>
            <p:nvPr/>
          </p:nvSpPr>
          <p:spPr>
            <a:xfrm>
              <a:off x="4140400" y="3853770"/>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8" name="Rectangle 7">
              <a:extLst>
                <a:ext uri="{FF2B5EF4-FFF2-40B4-BE49-F238E27FC236}">
                  <a16:creationId xmlns:a16="http://schemas.microsoft.com/office/drawing/2014/main" id="{6CB18CE1-1EB8-4A03-A6B1-B64926B1416C}"/>
                </a:ext>
              </a:extLst>
            </p:cNvPr>
            <p:cNvSpPr/>
            <p:nvPr/>
          </p:nvSpPr>
          <p:spPr>
            <a:xfrm>
              <a:off x="4912560" y="3853770"/>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9" name="Rectangle 8">
              <a:extLst>
                <a:ext uri="{FF2B5EF4-FFF2-40B4-BE49-F238E27FC236}">
                  <a16:creationId xmlns:a16="http://schemas.microsoft.com/office/drawing/2014/main" id="{E05BB20C-C99B-4283-B339-7F8F454F02B8}"/>
                </a:ext>
              </a:extLst>
            </p:cNvPr>
            <p:cNvSpPr/>
            <p:nvPr/>
          </p:nvSpPr>
          <p:spPr>
            <a:xfrm>
              <a:off x="5684720" y="3853770"/>
              <a:ext cx="772160" cy="29464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sp>
          <p:nvSpPr>
            <p:cNvPr id="10" name="Rectangle 9">
              <a:extLst>
                <a:ext uri="{FF2B5EF4-FFF2-40B4-BE49-F238E27FC236}">
                  <a16:creationId xmlns:a16="http://schemas.microsoft.com/office/drawing/2014/main" id="{110F3F95-5AF8-430C-BF30-6780BE5EACED}"/>
                </a:ext>
              </a:extLst>
            </p:cNvPr>
            <p:cNvSpPr/>
            <p:nvPr/>
          </p:nvSpPr>
          <p:spPr>
            <a:xfrm>
              <a:off x="2596080" y="4351605"/>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p>
          </p:txBody>
        </p:sp>
        <p:sp>
          <p:nvSpPr>
            <p:cNvPr id="11" name="Rectangle 10">
              <a:extLst>
                <a:ext uri="{FF2B5EF4-FFF2-40B4-BE49-F238E27FC236}">
                  <a16:creationId xmlns:a16="http://schemas.microsoft.com/office/drawing/2014/main" id="{8C292DEE-82E8-40AC-AB63-A38F4C6E48F2}"/>
                </a:ext>
              </a:extLst>
            </p:cNvPr>
            <p:cNvSpPr/>
            <p:nvPr/>
          </p:nvSpPr>
          <p:spPr>
            <a:xfrm>
              <a:off x="3368240" y="4351605"/>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12" name="Rectangle 11">
              <a:extLst>
                <a:ext uri="{FF2B5EF4-FFF2-40B4-BE49-F238E27FC236}">
                  <a16:creationId xmlns:a16="http://schemas.microsoft.com/office/drawing/2014/main" id="{1F80325C-1620-4F50-BD1D-62642C3ADC59}"/>
                </a:ext>
              </a:extLst>
            </p:cNvPr>
            <p:cNvSpPr/>
            <p:nvPr/>
          </p:nvSpPr>
          <p:spPr>
            <a:xfrm>
              <a:off x="4140400" y="4351605"/>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13" name="Rectangle 12">
              <a:extLst>
                <a:ext uri="{FF2B5EF4-FFF2-40B4-BE49-F238E27FC236}">
                  <a16:creationId xmlns:a16="http://schemas.microsoft.com/office/drawing/2014/main" id="{4DA8CD14-87AA-4A13-BD77-2D7854521659}"/>
                </a:ext>
              </a:extLst>
            </p:cNvPr>
            <p:cNvSpPr/>
            <p:nvPr/>
          </p:nvSpPr>
          <p:spPr>
            <a:xfrm>
              <a:off x="5684720" y="4351605"/>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14" name="Rectangle 13">
              <a:extLst>
                <a:ext uri="{FF2B5EF4-FFF2-40B4-BE49-F238E27FC236}">
                  <a16:creationId xmlns:a16="http://schemas.microsoft.com/office/drawing/2014/main" id="{44456982-5872-47CB-A73C-FA70306FF983}"/>
                </a:ext>
              </a:extLst>
            </p:cNvPr>
            <p:cNvSpPr/>
            <p:nvPr/>
          </p:nvSpPr>
          <p:spPr>
            <a:xfrm>
              <a:off x="4912560" y="4351605"/>
              <a:ext cx="772160" cy="29464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sp>
          <p:nvSpPr>
            <p:cNvPr id="15" name="Rectangle 14">
              <a:extLst>
                <a:ext uri="{FF2B5EF4-FFF2-40B4-BE49-F238E27FC236}">
                  <a16:creationId xmlns:a16="http://schemas.microsoft.com/office/drawing/2014/main" id="{2B050784-C58D-47DF-AD38-E91643F3EDA1}"/>
                </a:ext>
              </a:extLst>
            </p:cNvPr>
            <p:cNvSpPr/>
            <p:nvPr/>
          </p:nvSpPr>
          <p:spPr>
            <a:xfrm>
              <a:off x="2596080" y="4849448"/>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p>
          </p:txBody>
        </p:sp>
        <p:sp>
          <p:nvSpPr>
            <p:cNvPr id="16" name="Rectangle 15">
              <a:extLst>
                <a:ext uri="{FF2B5EF4-FFF2-40B4-BE49-F238E27FC236}">
                  <a16:creationId xmlns:a16="http://schemas.microsoft.com/office/drawing/2014/main" id="{A43F617A-1CA0-4CAE-A202-8C4E99E4DA18}"/>
                </a:ext>
              </a:extLst>
            </p:cNvPr>
            <p:cNvSpPr/>
            <p:nvPr/>
          </p:nvSpPr>
          <p:spPr>
            <a:xfrm>
              <a:off x="3368240" y="4849448"/>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17" name="Rectangle 16">
              <a:extLst>
                <a:ext uri="{FF2B5EF4-FFF2-40B4-BE49-F238E27FC236}">
                  <a16:creationId xmlns:a16="http://schemas.microsoft.com/office/drawing/2014/main" id="{CFAA638F-1CE5-476C-8EF2-2A7FCBA43122}"/>
                </a:ext>
              </a:extLst>
            </p:cNvPr>
            <p:cNvSpPr/>
            <p:nvPr/>
          </p:nvSpPr>
          <p:spPr>
            <a:xfrm>
              <a:off x="5684720" y="4849446"/>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18" name="Rectangle 17">
              <a:extLst>
                <a:ext uri="{FF2B5EF4-FFF2-40B4-BE49-F238E27FC236}">
                  <a16:creationId xmlns:a16="http://schemas.microsoft.com/office/drawing/2014/main" id="{4671B11E-03E4-4336-B5EC-986D4B967A9C}"/>
                </a:ext>
              </a:extLst>
            </p:cNvPr>
            <p:cNvSpPr/>
            <p:nvPr/>
          </p:nvSpPr>
          <p:spPr>
            <a:xfrm>
              <a:off x="4912560" y="4849448"/>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19" name="Rectangle 18">
              <a:extLst>
                <a:ext uri="{FF2B5EF4-FFF2-40B4-BE49-F238E27FC236}">
                  <a16:creationId xmlns:a16="http://schemas.microsoft.com/office/drawing/2014/main" id="{195B1B9D-1682-4F57-86F9-FADFDBA2BF39}"/>
                </a:ext>
              </a:extLst>
            </p:cNvPr>
            <p:cNvSpPr/>
            <p:nvPr/>
          </p:nvSpPr>
          <p:spPr>
            <a:xfrm>
              <a:off x="4140400" y="4849448"/>
              <a:ext cx="772160" cy="29464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sp>
          <p:nvSpPr>
            <p:cNvPr id="20" name="Rectangle 19">
              <a:extLst>
                <a:ext uri="{FF2B5EF4-FFF2-40B4-BE49-F238E27FC236}">
                  <a16:creationId xmlns:a16="http://schemas.microsoft.com/office/drawing/2014/main" id="{5D44A4D8-9C9A-49E5-AD5B-C60661A20EC7}"/>
                </a:ext>
              </a:extLst>
            </p:cNvPr>
            <p:cNvSpPr/>
            <p:nvPr/>
          </p:nvSpPr>
          <p:spPr>
            <a:xfrm>
              <a:off x="2596080" y="5347283"/>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p>
          </p:txBody>
        </p:sp>
        <p:sp>
          <p:nvSpPr>
            <p:cNvPr id="21" name="Rectangle 20">
              <a:extLst>
                <a:ext uri="{FF2B5EF4-FFF2-40B4-BE49-F238E27FC236}">
                  <a16:creationId xmlns:a16="http://schemas.microsoft.com/office/drawing/2014/main" id="{F7E06032-E4ED-4785-A870-48F04C21EB23}"/>
                </a:ext>
              </a:extLst>
            </p:cNvPr>
            <p:cNvSpPr/>
            <p:nvPr/>
          </p:nvSpPr>
          <p:spPr>
            <a:xfrm>
              <a:off x="5684720" y="5347283"/>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22" name="Rectangle 21">
              <a:extLst>
                <a:ext uri="{FF2B5EF4-FFF2-40B4-BE49-F238E27FC236}">
                  <a16:creationId xmlns:a16="http://schemas.microsoft.com/office/drawing/2014/main" id="{6DD4F661-4F02-4BAF-8456-31B4FC9989C8}"/>
                </a:ext>
              </a:extLst>
            </p:cNvPr>
            <p:cNvSpPr/>
            <p:nvPr/>
          </p:nvSpPr>
          <p:spPr>
            <a:xfrm>
              <a:off x="4140400" y="5347283"/>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23" name="Rectangle 22">
              <a:extLst>
                <a:ext uri="{FF2B5EF4-FFF2-40B4-BE49-F238E27FC236}">
                  <a16:creationId xmlns:a16="http://schemas.microsoft.com/office/drawing/2014/main" id="{4225C2AD-45BC-47D4-8D02-F4ACC26641F2}"/>
                </a:ext>
              </a:extLst>
            </p:cNvPr>
            <p:cNvSpPr/>
            <p:nvPr/>
          </p:nvSpPr>
          <p:spPr>
            <a:xfrm>
              <a:off x="4912560" y="5347283"/>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24" name="Rectangle 23">
              <a:extLst>
                <a:ext uri="{FF2B5EF4-FFF2-40B4-BE49-F238E27FC236}">
                  <a16:creationId xmlns:a16="http://schemas.microsoft.com/office/drawing/2014/main" id="{25C089ED-76B9-4212-B96D-6426FD7BE3B2}"/>
                </a:ext>
              </a:extLst>
            </p:cNvPr>
            <p:cNvSpPr/>
            <p:nvPr/>
          </p:nvSpPr>
          <p:spPr>
            <a:xfrm>
              <a:off x="3368240" y="5347283"/>
              <a:ext cx="772160" cy="29464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sp>
          <p:nvSpPr>
            <p:cNvPr id="25" name="Rectangle 24">
              <a:extLst>
                <a:ext uri="{FF2B5EF4-FFF2-40B4-BE49-F238E27FC236}">
                  <a16:creationId xmlns:a16="http://schemas.microsoft.com/office/drawing/2014/main" id="{C98DB17E-5D6C-4C85-A0FD-8FA7662A2AAE}"/>
                </a:ext>
              </a:extLst>
            </p:cNvPr>
            <p:cNvSpPr/>
            <p:nvPr/>
          </p:nvSpPr>
          <p:spPr>
            <a:xfrm>
              <a:off x="3368240" y="5845118"/>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26" name="Rectangle 25">
              <a:extLst>
                <a:ext uri="{FF2B5EF4-FFF2-40B4-BE49-F238E27FC236}">
                  <a16:creationId xmlns:a16="http://schemas.microsoft.com/office/drawing/2014/main" id="{10613190-D2B4-47E3-85DB-657B5D213B71}"/>
                </a:ext>
              </a:extLst>
            </p:cNvPr>
            <p:cNvSpPr/>
            <p:nvPr/>
          </p:nvSpPr>
          <p:spPr>
            <a:xfrm>
              <a:off x="4140400" y="5845118"/>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27" name="Rectangle 26">
              <a:extLst>
                <a:ext uri="{FF2B5EF4-FFF2-40B4-BE49-F238E27FC236}">
                  <a16:creationId xmlns:a16="http://schemas.microsoft.com/office/drawing/2014/main" id="{1526005F-472C-4963-93BE-52DA138DCA6C}"/>
                </a:ext>
              </a:extLst>
            </p:cNvPr>
            <p:cNvSpPr/>
            <p:nvPr/>
          </p:nvSpPr>
          <p:spPr>
            <a:xfrm>
              <a:off x="4912560" y="5845118"/>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28" name="Rectangle 27">
              <a:extLst>
                <a:ext uri="{FF2B5EF4-FFF2-40B4-BE49-F238E27FC236}">
                  <a16:creationId xmlns:a16="http://schemas.microsoft.com/office/drawing/2014/main" id="{55C2FBFE-3692-413E-836A-D3597459191C}"/>
                </a:ext>
              </a:extLst>
            </p:cNvPr>
            <p:cNvSpPr/>
            <p:nvPr/>
          </p:nvSpPr>
          <p:spPr>
            <a:xfrm>
              <a:off x="2596080" y="5845118"/>
              <a:ext cx="772160" cy="29464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sp>
          <p:nvSpPr>
            <p:cNvPr id="29" name="Rectangle 28">
              <a:extLst>
                <a:ext uri="{FF2B5EF4-FFF2-40B4-BE49-F238E27FC236}">
                  <a16:creationId xmlns:a16="http://schemas.microsoft.com/office/drawing/2014/main" id="{61967F54-1403-4CCB-8512-D92804AEB3F5}"/>
                </a:ext>
              </a:extLst>
            </p:cNvPr>
            <p:cNvSpPr/>
            <p:nvPr/>
          </p:nvSpPr>
          <p:spPr>
            <a:xfrm>
              <a:off x="5684720" y="5845118"/>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30" name="Rectangle 29">
              <a:extLst>
                <a:ext uri="{FF2B5EF4-FFF2-40B4-BE49-F238E27FC236}">
                  <a16:creationId xmlns:a16="http://schemas.microsoft.com/office/drawing/2014/main" id="{2022595B-973D-4456-8BDA-14EA83897C8D}"/>
                </a:ext>
              </a:extLst>
            </p:cNvPr>
            <p:cNvSpPr/>
            <p:nvPr/>
          </p:nvSpPr>
          <p:spPr>
            <a:xfrm>
              <a:off x="2596080" y="3498169"/>
              <a:ext cx="772160" cy="29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k=1</a:t>
              </a:r>
            </a:p>
          </p:txBody>
        </p:sp>
        <p:sp>
          <p:nvSpPr>
            <p:cNvPr id="31" name="Rectangle 30">
              <a:extLst>
                <a:ext uri="{FF2B5EF4-FFF2-40B4-BE49-F238E27FC236}">
                  <a16:creationId xmlns:a16="http://schemas.microsoft.com/office/drawing/2014/main" id="{08D5DE6C-83AE-443E-B8DD-163E272DF19B}"/>
                </a:ext>
              </a:extLst>
            </p:cNvPr>
            <p:cNvSpPr/>
            <p:nvPr/>
          </p:nvSpPr>
          <p:spPr>
            <a:xfrm>
              <a:off x="3368240" y="3498169"/>
              <a:ext cx="772160" cy="29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k=2</a:t>
              </a:r>
              <a:endParaRPr lang="en-US" dirty="0"/>
            </a:p>
          </p:txBody>
        </p:sp>
        <p:sp>
          <p:nvSpPr>
            <p:cNvPr id="32" name="Rectangle 31">
              <a:extLst>
                <a:ext uri="{FF2B5EF4-FFF2-40B4-BE49-F238E27FC236}">
                  <a16:creationId xmlns:a16="http://schemas.microsoft.com/office/drawing/2014/main" id="{491E6B91-B6B9-4FAE-8B0D-3A9F5F7B6522}"/>
                </a:ext>
              </a:extLst>
            </p:cNvPr>
            <p:cNvSpPr/>
            <p:nvPr/>
          </p:nvSpPr>
          <p:spPr>
            <a:xfrm>
              <a:off x="4140400" y="3498169"/>
              <a:ext cx="772160" cy="29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k=3</a:t>
              </a:r>
              <a:endParaRPr lang="en-US" dirty="0"/>
            </a:p>
          </p:txBody>
        </p:sp>
        <p:sp>
          <p:nvSpPr>
            <p:cNvPr id="33" name="Rectangle 32">
              <a:extLst>
                <a:ext uri="{FF2B5EF4-FFF2-40B4-BE49-F238E27FC236}">
                  <a16:creationId xmlns:a16="http://schemas.microsoft.com/office/drawing/2014/main" id="{7B913567-AF80-423F-9F74-845FF3004885}"/>
                </a:ext>
              </a:extLst>
            </p:cNvPr>
            <p:cNvSpPr/>
            <p:nvPr/>
          </p:nvSpPr>
          <p:spPr>
            <a:xfrm>
              <a:off x="4912560" y="3498169"/>
              <a:ext cx="772160" cy="29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k=4</a:t>
              </a:r>
              <a:endParaRPr lang="en-US" dirty="0"/>
            </a:p>
          </p:txBody>
        </p:sp>
        <p:sp>
          <p:nvSpPr>
            <p:cNvPr id="34" name="Rectangle 33">
              <a:extLst>
                <a:ext uri="{FF2B5EF4-FFF2-40B4-BE49-F238E27FC236}">
                  <a16:creationId xmlns:a16="http://schemas.microsoft.com/office/drawing/2014/main" id="{CD646512-27C8-4EA3-BC02-CCA44CEAD1D8}"/>
                </a:ext>
              </a:extLst>
            </p:cNvPr>
            <p:cNvSpPr/>
            <p:nvPr/>
          </p:nvSpPr>
          <p:spPr>
            <a:xfrm>
              <a:off x="5684720" y="3498169"/>
              <a:ext cx="772160" cy="29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k=5</a:t>
              </a:r>
            </a:p>
          </p:txBody>
        </p:sp>
      </p:grpSp>
      <p:sp>
        <p:nvSpPr>
          <p:cNvPr id="35" name="Rectangle 34">
            <a:extLst>
              <a:ext uri="{FF2B5EF4-FFF2-40B4-BE49-F238E27FC236}">
                <a16:creationId xmlns:a16="http://schemas.microsoft.com/office/drawing/2014/main" id="{773E50C5-00CD-4492-B9F2-1EB21D370063}"/>
              </a:ext>
            </a:extLst>
          </p:cNvPr>
          <p:cNvSpPr/>
          <p:nvPr/>
        </p:nvSpPr>
        <p:spPr>
          <a:xfrm>
            <a:off x="5768340" y="3783813"/>
            <a:ext cx="6096000" cy="2031325"/>
          </a:xfrm>
          <a:prstGeom prst="rect">
            <a:avLst/>
          </a:prstGeom>
        </p:spPr>
        <p:txBody>
          <a:bodyPr>
            <a:spAutoFit/>
          </a:bodyPr>
          <a:lstStyle/>
          <a:p>
            <a:r>
              <a:rPr lang="en-US" dirty="0"/>
              <a:t>An example of 5-fold Cross Validation. </a:t>
            </a:r>
          </a:p>
          <a:p>
            <a:endParaRPr lang="en-US" dirty="0"/>
          </a:p>
          <a:p>
            <a:r>
              <a:rPr lang="en-US" dirty="0"/>
              <a:t>For each iteration, fit the model on the training folds and evaluate it using the test fold. </a:t>
            </a:r>
          </a:p>
          <a:p>
            <a:endParaRPr lang="en-US" dirty="0"/>
          </a:p>
          <a:p>
            <a:r>
              <a:rPr lang="en-US" dirty="0"/>
              <a:t>Retain the evaluation scores and probabilities between iterations but discard the trained model.</a:t>
            </a:r>
          </a:p>
        </p:txBody>
      </p:sp>
      <p:sp>
        <p:nvSpPr>
          <p:cNvPr id="36" name="Slide Number Placeholder 35">
            <a:extLst>
              <a:ext uri="{FF2B5EF4-FFF2-40B4-BE49-F238E27FC236}">
                <a16:creationId xmlns:a16="http://schemas.microsoft.com/office/drawing/2014/main" id="{90E937F7-FC3B-49F9-2D8A-6A2A78A94F90}"/>
              </a:ext>
            </a:extLst>
          </p:cNvPr>
          <p:cNvSpPr>
            <a:spLocks noGrp="1"/>
          </p:cNvSpPr>
          <p:nvPr>
            <p:ph type="sldNum" sz="quarter" idx="12"/>
          </p:nvPr>
        </p:nvSpPr>
        <p:spPr/>
        <p:txBody>
          <a:bodyPr/>
          <a:lstStyle/>
          <a:p>
            <a:fld id="{5AE8D381-663D-4AA6-A9FC-A7382E1CC2F6}" type="slidenum">
              <a:rPr lang="en-US" smtClean="0"/>
              <a:pPr/>
              <a:t>23</a:t>
            </a:fld>
            <a:endParaRPr lang="en-US" dirty="0"/>
          </a:p>
        </p:txBody>
      </p:sp>
    </p:spTree>
    <p:extLst>
      <p:ext uri="{BB962C8B-B14F-4D97-AF65-F5344CB8AC3E}">
        <p14:creationId xmlns:p14="http://schemas.microsoft.com/office/powerpoint/2010/main" val="2272906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B6FFB4E-A37C-A197-6EF2-A1C91A568BE8}"/>
              </a:ext>
            </a:extLst>
          </p:cNvPr>
          <p:cNvPicPr>
            <a:picLocks noChangeAspect="1"/>
          </p:cNvPicPr>
          <p:nvPr/>
        </p:nvPicPr>
        <p:blipFill rotWithShape="1">
          <a:blip r:embed="rId3">
            <a:extLst>
              <a:ext uri="{28A0092B-C50C-407E-A947-70E740481C1C}">
                <a14:useLocalDpi xmlns:a14="http://schemas.microsoft.com/office/drawing/2010/main" val="0"/>
              </a:ext>
            </a:extLst>
          </a:blip>
          <a:srcRect l="7321" t="11476" r="8422" b="6298"/>
          <a:stretch/>
        </p:blipFill>
        <p:spPr>
          <a:xfrm>
            <a:off x="732714" y="857439"/>
            <a:ext cx="10386417" cy="5792108"/>
          </a:xfrm>
          <a:prstGeom prst="rect">
            <a:avLst/>
          </a:prstGeom>
        </p:spPr>
      </p:pic>
      <p:sp>
        <p:nvSpPr>
          <p:cNvPr id="2" name="Slide Number Placeholder 1">
            <a:extLst>
              <a:ext uri="{FF2B5EF4-FFF2-40B4-BE49-F238E27FC236}">
                <a16:creationId xmlns:a16="http://schemas.microsoft.com/office/drawing/2014/main" id="{2EDA275F-1813-5521-D798-18AD609214C7}"/>
              </a:ext>
            </a:extLst>
          </p:cNvPr>
          <p:cNvSpPr>
            <a:spLocks noGrp="1"/>
          </p:cNvSpPr>
          <p:nvPr>
            <p:ph type="sldNum" sz="quarter" idx="12"/>
          </p:nvPr>
        </p:nvSpPr>
        <p:spPr/>
        <p:txBody>
          <a:bodyPr/>
          <a:lstStyle/>
          <a:p>
            <a:fld id="{1A9DAC19-7F91-4452-ABDE-1711B9FD6504}" type="slidenum">
              <a:rPr lang="en-US" smtClean="0"/>
              <a:t>24</a:t>
            </a:fld>
            <a:endParaRPr lang="en-US"/>
          </a:p>
        </p:txBody>
      </p:sp>
      <p:sp>
        <p:nvSpPr>
          <p:cNvPr id="3" name="Title 1">
            <a:extLst>
              <a:ext uri="{FF2B5EF4-FFF2-40B4-BE49-F238E27FC236}">
                <a16:creationId xmlns:a16="http://schemas.microsoft.com/office/drawing/2014/main" id="{BE94E856-8AA2-7E47-9ABF-9FE2EAD35AD3}"/>
              </a:ext>
            </a:extLst>
          </p:cNvPr>
          <p:cNvSpPr txBox="1">
            <a:spLocks/>
          </p:cNvSpPr>
          <p:nvPr/>
        </p:nvSpPr>
        <p:spPr>
          <a:xfrm>
            <a:off x="358140" y="365123"/>
            <a:ext cx="11506200" cy="61023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a:lstStyle>
          <a:p>
            <a:r>
              <a:rPr lang="en-US" sz="3200" dirty="0"/>
              <a:t>Results – Distribution of Public Leaderboard Scores</a:t>
            </a:r>
          </a:p>
        </p:txBody>
      </p:sp>
      <p:sp>
        <p:nvSpPr>
          <p:cNvPr id="11" name="TextBox 10">
            <a:extLst>
              <a:ext uri="{FF2B5EF4-FFF2-40B4-BE49-F238E27FC236}">
                <a16:creationId xmlns:a16="http://schemas.microsoft.com/office/drawing/2014/main" id="{66E70E34-D1B1-1312-EEE1-91F84E7E218A}"/>
              </a:ext>
            </a:extLst>
          </p:cNvPr>
          <p:cNvSpPr txBox="1"/>
          <p:nvPr/>
        </p:nvSpPr>
        <p:spPr>
          <a:xfrm>
            <a:off x="9623552" y="5015708"/>
            <a:ext cx="1465006" cy="954107"/>
          </a:xfrm>
          <a:prstGeom prst="rect">
            <a:avLst/>
          </a:prstGeom>
          <a:noFill/>
        </p:spPr>
        <p:txBody>
          <a:bodyPr wrap="square" rtlCol="0">
            <a:spAutoFit/>
          </a:bodyPr>
          <a:lstStyle/>
          <a:p>
            <a:pPr algn="ctr"/>
            <a:r>
              <a:rPr lang="en-US" sz="1400" b="1" u="sng" dirty="0">
                <a:solidFill>
                  <a:srgbClr val="4472C4"/>
                </a:solidFill>
                <a:latin typeface="Arial" panose="020B0604020202020204" pitchFamily="34" charset="0"/>
                <a:cs typeface="Arial" panose="020B0604020202020204" pitchFamily="34" charset="0"/>
              </a:rPr>
              <a:t>Top Scores</a:t>
            </a:r>
          </a:p>
          <a:p>
            <a:pPr algn="ctr"/>
            <a:r>
              <a:rPr lang="en-US" sz="1400" dirty="0">
                <a:solidFill>
                  <a:srgbClr val="4472C4"/>
                </a:solidFill>
                <a:latin typeface="Arial" panose="020B0604020202020204" pitchFamily="34" charset="0"/>
                <a:cs typeface="Arial" panose="020B0604020202020204" pitchFamily="34" charset="0"/>
              </a:rPr>
              <a:t>0.800</a:t>
            </a:r>
          </a:p>
          <a:p>
            <a:pPr algn="ctr"/>
            <a:r>
              <a:rPr lang="en-US" sz="1400" dirty="0">
                <a:solidFill>
                  <a:srgbClr val="4472C4"/>
                </a:solidFill>
                <a:latin typeface="Arial" panose="020B0604020202020204" pitchFamily="34" charset="0"/>
                <a:cs typeface="Arial" panose="020B0604020202020204" pitchFamily="34" charset="0"/>
              </a:rPr>
              <a:t>0.788</a:t>
            </a:r>
          </a:p>
          <a:p>
            <a:pPr algn="ctr"/>
            <a:r>
              <a:rPr lang="en-US" sz="1400" dirty="0">
                <a:solidFill>
                  <a:srgbClr val="4472C4"/>
                </a:solidFill>
                <a:latin typeface="Arial" panose="020B0604020202020204" pitchFamily="34" charset="0"/>
                <a:cs typeface="Arial" panose="020B0604020202020204" pitchFamily="34" charset="0"/>
              </a:rPr>
              <a:t>0.786</a:t>
            </a:r>
          </a:p>
        </p:txBody>
      </p:sp>
      <p:sp>
        <p:nvSpPr>
          <p:cNvPr id="12" name="TextBox 11">
            <a:extLst>
              <a:ext uri="{FF2B5EF4-FFF2-40B4-BE49-F238E27FC236}">
                <a16:creationId xmlns:a16="http://schemas.microsoft.com/office/drawing/2014/main" id="{4F1A80F9-5627-BDEC-34FA-57340CF8413D}"/>
              </a:ext>
            </a:extLst>
          </p:cNvPr>
          <p:cNvSpPr txBox="1"/>
          <p:nvPr/>
        </p:nvSpPr>
        <p:spPr>
          <a:xfrm>
            <a:off x="6454324" y="4491427"/>
            <a:ext cx="2641124" cy="738664"/>
          </a:xfrm>
          <a:prstGeom prst="rect">
            <a:avLst/>
          </a:prstGeom>
          <a:solidFill>
            <a:schemeClr val="bg1"/>
          </a:solidFill>
        </p:spPr>
        <p:txBody>
          <a:bodyPr wrap="square" rtlCol="0">
            <a:spAutoFit/>
          </a:bodyPr>
          <a:lstStyle/>
          <a:p>
            <a:r>
              <a:rPr lang="en-US" sz="1400" b="1" dirty="0">
                <a:solidFill>
                  <a:srgbClr val="4472C4"/>
                </a:solidFill>
                <a:latin typeface="Arial" panose="020B0604020202020204" pitchFamily="34" charset="0"/>
                <a:cs typeface="Arial" panose="020B0604020202020204" pitchFamily="34" charset="0"/>
              </a:rPr>
              <a:t>Machine Learning</a:t>
            </a:r>
          </a:p>
          <a:p>
            <a:r>
              <a:rPr lang="en-US" sz="1400" dirty="0">
                <a:solidFill>
                  <a:srgbClr val="4472C4"/>
                </a:solidFill>
                <a:latin typeface="Arial" panose="020B0604020202020204" pitchFamily="34" charset="0"/>
                <a:cs typeface="Arial" panose="020B0604020202020204" pitchFamily="34" charset="0"/>
              </a:rPr>
              <a:t>MCC = 0.517 local test set </a:t>
            </a:r>
          </a:p>
          <a:p>
            <a:r>
              <a:rPr lang="en-US" sz="1400" dirty="0">
                <a:solidFill>
                  <a:srgbClr val="4472C4"/>
                </a:solidFill>
                <a:latin typeface="Arial" panose="020B0604020202020204" pitchFamily="34" charset="0"/>
                <a:cs typeface="Arial" panose="020B0604020202020204" pitchFamily="34" charset="0"/>
              </a:rPr>
              <a:t>MCC = 0.453 on withheld set</a:t>
            </a:r>
          </a:p>
        </p:txBody>
      </p:sp>
      <p:sp>
        <p:nvSpPr>
          <p:cNvPr id="14" name="Arrow: Down 13">
            <a:extLst>
              <a:ext uri="{FF2B5EF4-FFF2-40B4-BE49-F238E27FC236}">
                <a16:creationId xmlns:a16="http://schemas.microsoft.com/office/drawing/2014/main" id="{CE93B857-C4FA-ECBF-96CC-4673C85A33BE}"/>
              </a:ext>
            </a:extLst>
          </p:cNvPr>
          <p:cNvSpPr/>
          <p:nvPr/>
        </p:nvSpPr>
        <p:spPr>
          <a:xfrm>
            <a:off x="6890620" y="5215490"/>
            <a:ext cx="266652" cy="8417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0C89B84C-DA57-5F01-C18B-C55F233DEDD2}"/>
              </a:ext>
            </a:extLst>
          </p:cNvPr>
          <p:cNvSpPr/>
          <p:nvPr/>
        </p:nvSpPr>
        <p:spPr>
          <a:xfrm rot="19132955">
            <a:off x="8907497" y="3405559"/>
            <a:ext cx="322164" cy="15742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1372661-37B2-4312-AEB5-039F483402CB}"/>
              </a:ext>
            </a:extLst>
          </p:cNvPr>
          <p:cNvSpPr txBox="1"/>
          <p:nvPr/>
        </p:nvSpPr>
        <p:spPr>
          <a:xfrm>
            <a:off x="6998098" y="3371949"/>
            <a:ext cx="2348646" cy="523220"/>
          </a:xfrm>
          <a:prstGeom prst="rect">
            <a:avLst/>
          </a:prstGeom>
          <a:solidFill>
            <a:schemeClr val="bg1"/>
          </a:solidFill>
        </p:spPr>
        <p:txBody>
          <a:bodyPr wrap="square" rtlCol="0">
            <a:spAutoFit/>
          </a:bodyPr>
          <a:lstStyle/>
          <a:p>
            <a:r>
              <a:rPr lang="en-US" sz="1400" b="1" dirty="0">
                <a:solidFill>
                  <a:srgbClr val="4472C4"/>
                </a:solidFill>
                <a:latin typeface="Arial" panose="020B0604020202020204" pitchFamily="34" charset="0"/>
                <a:cs typeface="Arial" panose="020B0604020202020204" pitchFamily="34" charset="0"/>
              </a:rPr>
              <a:t>Deep Learning</a:t>
            </a:r>
          </a:p>
          <a:p>
            <a:r>
              <a:rPr lang="en-US" sz="1400" dirty="0">
                <a:solidFill>
                  <a:srgbClr val="4472C4"/>
                </a:solidFill>
                <a:latin typeface="Arial" panose="020B0604020202020204" pitchFamily="34" charset="0"/>
                <a:cs typeface="Arial" panose="020B0604020202020204" pitchFamily="34" charset="0"/>
              </a:rPr>
              <a:t>MCC = 0.705 local test set </a:t>
            </a:r>
          </a:p>
        </p:txBody>
      </p:sp>
      <p:pic>
        <p:nvPicPr>
          <p:cNvPr id="5" name="Picture 4" descr="Screen Clipping">
            <a:extLst>
              <a:ext uri="{FF2B5EF4-FFF2-40B4-BE49-F238E27FC236}">
                <a16:creationId xmlns:a16="http://schemas.microsoft.com/office/drawing/2014/main" id="{EE133265-AEAC-BBDD-1B29-6270DD91F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1957" y="1112568"/>
            <a:ext cx="5216063" cy="3191195"/>
          </a:xfrm>
          <a:prstGeom prst="rect">
            <a:avLst/>
          </a:prstGeom>
          <a:ln>
            <a:solidFill>
              <a:schemeClr val="tx1"/>
            </a:solidFill>
          </a:ln>
        </p:spPr>
      </p:pic>
      <p:sp>
        <p:nvSpPr>
          <p:cNvPr id="7" name="Rectangle: Rounded Corners 6">
            <a:extLst>
              <a:ext uri="{FF2B5EF4-FFF2-40B4-BE49-F238E27FC236}">
                <a16:creationId xmlns:a16="http://schemas.microsoft.com/office/drawing/2014/main" id="{8A3693CE-9E17-E4B7-CD45-00BDA9D40623}"/>
              </a:ext>
            </a:extLst>
          </p:cNvPr>
          <p:cNvSpPr/>
          <p:nvPr/>
        </p:nvSpPr>
        <p:spPr>
          <a:xfrm>
            <a:off x="1808993" y="1671528"/>
            <a:ext cx="2924847" cy="307777"/>
          </a:xfrm>
          <a:prstGeom prst="round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30477D9-9314-B451-696C-5B371188F7EF}"/>
              </a:ext>
            </a:extLst>
          </p:cNvPr>
          <p:cNvSpPr/>
          <p:nvPr/>
        </p:nvSpPr>
        <p:spPr>
          <a:xfrm>
            <a:off x="1808992" y="3587392"/>
            <a:ext cx="2924847" cy="307777"/>
          </a:xfrm>
          <a:prstGeom prst="round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FE7CCBF-FBC0-D979-F1CE-1A52D9E4A734}"/>
              </a:ext>
            </a:extLst>
          </p:cNvPr>
          <p:cNvSpPr txBox="1"/>
          <p:nvPr/>
        </p:nvSpPr>
        <p:spPr>
          <a:xfrm>
            <a:off x="6981358" y="1303918"/>
            <a:ext cx="2261113" cy="523220"/>
          </a:xfrm>
          <a:prstGeom prst="rect">
            <a:avLst/>
          </a:prstGeom>
          <a:noFill/>
        </p:spPr>
        <p:txBody>
          <a:bodyPr wrap="square" rtlCol="0">
            <a:spAutoFit/>
          </a:bodyPr>
          <a:lstStyle/>
          <a:p>
            <a:r>
              <a:rPr lang="en-US" sz="1400" dirty="0">
                <a:solidFill>
                  <a:srgbClr val="4472C4"/>
                </a:solidFill>
                <a:latin typeface="Arial" panose="020B0604020202020204" pitchFamily="34" charset="0"/>
                <a:cs typeface="Arial" panose="020B0604020202020204" pitchFamily="34" charset="0"/>
              </a:rPr>
              <a:t>Users replicating a successful approach</a:t>
            </a:r>
          </a:p>
        </p:txBody>
      </p:sp>
      <p:sp>
        <p:nvSpPr>
          <p:cNvPr id="20" name="Freeform: Shape 19">
            <a:extLst>
              <a:ext uri="{FF2B5EF4-FFF2-40B4-BE49-F238E27FC236}">
                <a16:creationId xmlns:a16="http://schemas.microsoft.com/office/drawing/2014/main" id="{5F7905C5-9ADE-781A-08DA-F6D1BA3748C2}"/>
              </a:ext>
            </a:extLst>
          </p:cNvPr>
          <p:cNvSpPr/>
          <p:nvPr/>
        </p:nvSpPr>
        <p:spPr>
          <a:xfrm>
            <a:off x="4733841" y="1618407"/>
            <a:ext cx="4879497" cy="506504"/>
          </a:xfrm>
          <a:custGeom>
            <a:avLst/>
            <a:gdLst>
              <a:gd name="connsiteX0" fmla="*/ 0 w 4879497"/>
              <a:gd name="connsiteY0" fmla="*/ 210393 h 506504"/>
              <a:gd name="connsiteX1" fmla="*/ 2638003 w 4879497"/>
              <a:gd name="connsiteY1" fmla="*/ 501706 h 506504"/>
              <a:gd name="connsiteX2" fmla="*/ 4879497 w 4879497"/>
              <a:gd name="connsiteY2" fmla="*/ 0 h 506504"/>
            </a:gdLst>
            <a:ahLst/>
            <a:cxnLst>
              <a:cxn ang="0">
                <a:pos x="connsiteX0" y="connsiteY0"/>
              </a:cxn>
              <a:cxn ang="0">
                <a:pos x="connsiteX1" y="connsiteY1"/>
              </a:cxn>
              <a:cxn ang="0">
                <a:pos x="connsiteX2" y="connsiteY2"/>
              </a:cxn>
            </a:cxnLst>
            <a:rect l="l" t="t" r="r" b="b"/>
            <a:pathLst>
              <a:path w="4879497" h="506504">
                <a:moveTo>
                  <a:pt x="0" y="210393"/>
                </a:moveTo>
                <a:cubicBezTo>
                  <a:pt x="912377" y="373582"/>
                  <a:pt x="1824754" y="536772"/>
                  <a:pt x="2638003" y="501706"/>
                </a:cubicBezTo>
                <a:cubicBezTo>
                  <a:pt x="3451253" y="466641"/>
                  <a:pt x="4165375" y="233320"/>
                  <a:pt x="4879497" y="0"/>
                </a:cubicBezTo>
              </a:path>
            </a:pathLst>
          </a:custGeom>
          <a:noFill/>
          <a:ln w="38100">
            <a:solidFill>
              <a:srgbClr val="4472C4"/>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2B54170-FB7E-3DD8-4CA1-B87C37CD2AC0}"/>
              </a:ext>
            </a:extLst>
          </p:cNvPr>
          <p:cNvSpPr txBox="1"/>
          <p:nvPr/>
        </p:nvSpPr>
        <p:spPr>
          <a:xfrm>
            <a:off x="321450" y="2287239"/>
            <a:ext cx="1033499" cy="523220"/>
          </a:xfrm>
          <a:prstGeom prst="rect">
            <a:avLst/>
          </a:prstGeom>
          <a:noFill/>
        </p:spPr>
        <p:txBody>
          <a:bodyPr wrap="square" rtlCol="0">
            <a:spAutoFit/>
          </a:bodyPr>
          <a:lstStyle/>
          <a:p>
            <a:pPr algn="ctr"/>
            <a:r>
              <a:rPr lang="en-US" sz="1400" dirty="0">
                <a:solidFill>
                  <a:srgbClr val="4472C4"/>
                </a:solidFill>
                <a:latin typeface="Arial" panose="020B0604020202020204" pitchFamily="34" charset="0"/>
                <a:cs typeface="Arial" panose="020B0604020202020204" pitchFamily="34" charset="0"/>
              </a:rPr>
              <a:t>1083 Total Teams</a:t>
            </a:r>
          </a:p>
        </p:txBody>
      </p:sp>
    </p:spTree>
    <p:extLst>
      <p:ext uri="{BB962C8B-B14F-4D97-AF65-F5344CB8AC3E}">
        <p14:creationId xmlns:p14="http://schemas.microsoft.com/office/powerpoint/2010/main" val="128911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6A2BF-08D0-D67E-73E4-4D5B1D3B7B73}"/>
              </a:ext>
            </a:extLst>
          </p:cNvPr>
          <p:cNvSpPr>
            <a:spLocks noGrp="1"/>
          </p:cNvSpPr>
          <p:nvPr>
            <p:ph type="title"/>
          </p:nvPr>
        </p:nvSpPr>
        <p:spPr/>
        <p:txBody>
          <a:bodyPr/>
          <a:lstStyle/>
          <a:p>
            <a:r>
              <a:rPr lang="en-US" dirty="0"/>
              <a:t>Interesting Observations and Lessons</a:t>
            </a:r>
          </a:p>
        </p:txBody>
      </p:sp>
      <p:sp>
        <p:nvSpPr>
          <p:cNvPr id="3" name="Content Placeholder 2">
            <a:extLst>
              <a:ext uri="{FF2B5EF4-FFF2-40B4-BE49-F238E27FC236}">
                <a16:creationId xmlns:a16="http://schemas.microsoft.com/office/drawing/2014/main" id="{B5C2D59F-B997-C518-B68F-4AA5FA54AA4A}"/>
              </a:ext>
            </a:extLst>
          </p:cNvPr>
          <p:cNvSpPr>
            <a:spLocks noGrp="1"/>
          </p:cNvSpPr>
          <p:nvPr>
            <p:ph idx="1"/>
          </p:nvPr>
        </p:nvSpPr>
        <p:spPr/>
        <p:txBody>
          <a:bodyPr>
            <a:normAutofit/>
          </a:bodyPr>
          <a:lstStyle/>
          <a:p>
            <a:r>
              <a:rPr lang="en-US" sz="2000" dirty="0"/>
              <a:t>Use the right performance metric</a:t>
            </a:r>
          </a:p>
          <a:p>
            <a:pPr lvl="1"/>
            <a:r>
              <a:rPr lang="en-US" sz="1800" dirty="0"/>
              <a:t>Traditional metrics like accuracy, precision, recall, and F1 scores can be misleading</a:t>
            </a:r>
          </a:p>
          <a:p>
            <a:pPr lvl="1"/>
            <a:r>
              <a:rPr lang="en-US" sz="1800" dirty="0"/>
              <a:t>Matthews Correlation Coefficient – an effective binary classification performance measure - even for classes of very different sizes.</a:t>
            </a:r>
          </a:p>
          <a:p>
            <a:pPr lvl="1"/>
            <a:r>
              <a:rPr lang="en-US" sz="1800" dirty="0"/>
              <a:t>Pearson’s Chi-Squared Test - a similar metric for higher order classification problems</a:t>
            </a:r>
          </a:p>
          <a:p>
            <a:r>
              <a:rPr lang="en-US" sz="2000" dirty="0"/>
              <a:t>Account for the influence of test-train splits</a:t>
            </a:r>
          </a:p>
          <a:p>
            <a:pPr lvl="1"/>
            <a:r>
              <a:rPr lang="en-US" sz="1800" dirty="0"/>
              <a:t>With so few samples belonging to one of the classes, results can vary wildly</a:t>
            </a:r>
          </a:p>
          <a:p>
            <a:pPr lvl="1"/>
            <a:r>
              <a:rPr lang="en-US" sz="1800" dirty="0"/>
              <a:t>Rerun analyses while varying splits and random states to find robust performance predictions.</a:t>
            </a:r>
          </a:p>
          <a:p>
            <a:pPr lvl="1"/>
            <a:r>
              <a:rPr lang="en-US" sz="1800" dirty="0" err="1">
                <a:latin typeface="Consolas" panose="020B0609020204030204" pitchFamily="49" charset="0"/>
              </a:rPr>
              <a:t>StratifiedShuffleSplit</a:t>
            </a:r>
            <a:r>
              <a:rPr lang="en-US" sz="1800" dirty="0"/>
              <a:t> helps here, returning stratified randomized folds that preserve the percentage of records for each class.</a:t>
            </a:r>
            <a:endParaRPr lang="en-US" sz="1900" dirty="0"/>
          </a:p>
          <a:p>
            <a:r>
              <a:rPr lang="en-US" sz="2000" dirty="0"/>
              <a:t>Use a model or framework built for the task, and tune it properly</a:t>
            </a:r>
          </a:p>
          <a:p>
            <a:pPr lvl="1"/>
            <a:r>
              <a:rPr lang="en-US" sz="1800" dirty="0"/>
              <a:t>Some models are more adept at handling unbalanced classes than others</a:t>
            </a:r>
          </a:p>
          <a:p>
            <a:pPr lvl="1"/>
            <a:r>
              <a:rPr lang="en-US" sz="1800" dirty="0"/>
              <a:t>Modify and iterate on the impact of class weights, don’t rely on defaults</a:t>
            </a:r>
          </a:p>
          <a:p>
            <a:pPr lvl="1"/>
            <a:r>
              <a:rPr lang="en-US" sz="1800" dirty="0"/>
              <a:t>Ensemble Cross-Validation – robust test-train splits, produces probabilities not classes</a:t>
            </a:r>
          </a:p>
          <a:p>
            <a:pPr lvl="1"/>
            <a:r>
              <a:rPr lang="en-US" sz="1800" dirty="0"/>
              <a:t>Use Probabilities of Class Assignment to Under or Over Predict a Class</a:t>
            </a:r>
          </a:p>
          <a:p>
            <a:endParaRPr lang="en-US" dirty="0">
              <a:solidFill>
                <a:srgbClr val="FF0000"/>
              </a:solidFill>
            </a:endParaRPr>
          </a:p>
        </p:txBody>
      </p:sp>
      <p:sp>
        <p:nvSpPr>
          <p:cNvPr id="4" name="Slide Number Placeholder 3">
            <a:extLst>
              <a:ext uri="{FF2B5EF4-FFF2-40B4-BE49-F238E27FC236}">
                <a16:creationId xmlns:a16="http://schemas.microsoft.com/office/drawing/2014/main" id="{1D5E7540-D8EF-140C-42EC-A8CE7CC3492C}"/>
              </a:ext>
            </a:extLst>
          </p:cNvPr>
          <p:cNvSpPr>
            <a:spLocks noGrp="1"/>
          </p:cNvSpPr>
          <p:nvPr>
            <p:ph type="sldNum" sz="quarter" idx="12"/>
          </p:nvPr>
        </p:nvSpPr>
        <p:spPr/>
        <p:txBody>
          <a:bodyPr/>
          <a:lstStyle/>
          <a:p>
            <a:fld id="{1A9DAC19-7F91-4452-ABDE-1711B9FD6504}" type="slidenum">
              <a:rPr lang="en-US" smtClean="0"/>
              <a:t>25</a:t>
            </a:fld>
            <a:endParaRPr lang="en-US"/>
          </a:p>
        </p:txBody>
      </p:sp>
    </p:spTree>
    <p:extLst>
      <p:ext uri="{BB962C8B-B14F-4D97-AF65-F5344CB8AC3E}">
        <p14:creationId xmlns:p14="http://schemas.microsoft.com/office/powerpoint/2010/main" val="122227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a:extLst>
              <a:ext uri="{FF2B5EF4-FFF2-40B4-BE49-F238E27FC236}">
                <a16:creationId xmlns:a16="http://schemas.microsoft.com/office/drawing/2014/main" id="{B242535C-5B04-468F-43DD-436C863C8E78}"/>
              </a:ext>
            </a:extLst>
          </p:cNvPr>
          <p:cNvPicPr>
            <a:picLocks noChangeAspect="1"/>
          </p:cNvPicPr>
          <p:nvPr/>
        </p:nvPicPr>
        <p:blipFill rotWithShape="1">
          <a:blip r:embed="rId3">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4391" t="26546" r="11470" b="16757"/>
          <a:stretch/>
        </p:blipFill>
        <p:spPr>
          <a:xfrm>
            <a:off x="8048204" y="4191675"/>
            <a:ext cx="3867992" cy="1690306"/>
          </a:xfrm>
          <a:prstGeom prst="rect">
            <a:avLst/>
          </a:prstGeom>
        </p:spPr>
      </p:pic>
      <p:sp>
        <p:nvSpPr>
          <p:cNvPr id="2" name="Title 1">
            <a:extLst>
              <a:ext uri="{FF2B5EF4-FFF2-40B4-BE49-F238E27FC236}">
                <a16:creationId xmlns:a16="http://schemas.microsoft.com/office/drawing/2014/main" id="{DB185668-101E-7E24-5142-B5A3658698C5}"/>
              </a:ext>
            </a:extLst>
          </p:cNvPr>
          <p:cNvSpPr>
            <a:spLocks noGrp="1"/>
          </p:cNvSpPr>
          <p:nvPr>
            <p:ph type="title"/>
          </p:nvPr>
        </p:nvSpPr>
        <p:spPr/>
        <p:txBody>
          <a:bodyPr/>
          <a:lstStyle/>
          <a:p>
            <a:r>
              <a:rPr lang="en-US" dirty="0"/>
              <a:t>Possible Paths to Improve this Project</a:t>
            </a:r>
          </a:p>
        </p:txBody>
      </p:sp>
      <p:sp>
        <p:nvSpPr>
          <p:cNvPr id="3" name="Content Placeholder 2">
            <a:extLst>
              <a:ext uri="{FF2B5EF4-FFF2-40B4-BE49-F238E27FC236}">
                <a16:creationId xmlns:a16="http://schemas.microsoft.com/office/drawing/2014/main" id="{7FC45760-E9FF-6927-6511-F03A03B77D0B}"/>
              </a:ext>
            </a:extLst>
          </p:cNvPr>
          <p:cNvSpPr>
            <a:spLocks noGrp="1"/>
          </p:cNvSpPr>
          <p:nvPr>
            <p:ph idx="1"/>
          </p:nvPr>
        </p:nvSpPr>
        <p:spPr/>
        <p:txBody>
          <a:bodyPr/>
          <a:lstStyle/>
          <a:p>
            <a:r>
              <a:rPr lang="en-US" sz="2000" dirty="0"/>
              <a:t>Move from Detection in Single Cycles to an Accumulator or N-Cycle Detection</a:t>
            </a:r>
          </a:p>
          <a:p>
            <a:pPr lvl="1"/>
            <a:r>
              <a:rPr lang="en-US" sz="1800" dirty="0"/>
              <a:t>Detect persistent faults while mitigating sporadic effects like corona</a:t>
            </a:r>
          </a:p>
          <a:p>
            <a:pPr lvl="1"/>
            <a:r>
              <a:rPr lang="en-US" sz="1800" dirty="0"/>
              <a:t>Data should already exist: signal data is device or location tagged</a:t>
            </a:r>
          </a:p>
          <a:p>
            <a:pPr>
              <a:spcBef>
                <a:spcPts val="1200"/>
              </a:spcBef>
            </a:pPr>
            <a:r>
              <a:rPr lang="en-US" sz="2000" dirty="0"/>
              <a:t>Perform Classification at the Measurement level instead of Signal Level</a:t>
            </a:r>
          </a:p>
          <a:p>
            <a:pPr lvl="1">
              <a:spcBef>
                <a:spcPts val="1200"/>
              </a:spcBef>
            </a:pPr>
            <a:r>
              <a:rPr lang="en-US" sz="1800" dirty="0"/>
              <a:t>While not globally true, when a fault is present in one phase, the likelihood of fault present in one or both or the other phases is high – 90.3%.</a:t>
            </a:r>
          </a:p>
          <a:p>
            <a:pPr lvl="1">
              <a:spcBef>
                <a:spcPts val="1200"/>
              </a:spcBef>
            </a:pPr>
            <a:r>
              <a:rPr lang="en-US" sz="1800" dirty="0"/>
              <a:t>Potentially trades a significant reduction in available training data points for improved classification</a:t>
            </a:r>
          </a:p>
          <a:p>
            <a:pPr>
              <a:spcBef>
                <a:spcPts val="1200"/>
              </a:spcBef>
            </a:pPr>
            <a:r>
              <a:rPr lang="en-US" sz="2000" dirty="0"/>
              <a:t>Data augmentation</a:t>
            </a:r>
          </a:p>
          <a:p>
            <a:pPr lvl="1"/>
            <a:r>
              <a:rPr lang="en-US" sz="1800" dirty="0"/>
              <a:t>Using discarded sections as additional null target data – further imbalances class distribution</a:t>
            </a:r>
          </a:p>
          <a:p>
            <a:pPr lvl="1"/>
            <a:r>
              <a:rPr lang="en-US" sz="1800" dirty="0"/>
              <a:t>A second pass with different slicing and windowing </a:t>
            </a:r>
          </a:p>
          <a:p>
            <a:pPr lvl="1"/>
            <a:r>
              <a:rPr lang="en-US" sz="1800" dirty="0"/>
              <a:t>Take signals with known faults, use them to synthesize new signals</a:t>
            </a:r>
          </a:p>
          <a:p>
            <a:pPr>
              <a:spcBef>
                <a:spcPts val="1200"/>
              </a:spcBef>
            </a:pPr>
            <a:r>
              <a:rPr lang="en-US" sz="2000" dirty="0"/>
              <a:t>Revisit Recurrent Neural Networks – LSTM</a:t>
            </a:r>
          </a:p>
          <a:p>
            <a:pPr lvl="1"/>
            <a:r>
              <a:rPr lang="en-US" sz="1800" dirty="0"/>
              <a:t>Take pre-processed signal, and window around the region dense with peaks to further trim signal length</a:t>
            </a:r>
          </a:p>
          <a:p>
            <a:pPr lvl="1"/>
            <a:r>
              <a:rPr lang="en-US" sz="1800" dirty="0"/>
              <a:t>Investigate the use of a compressive sampler to further reduce the time series if needed</a:t>
            </a:r>
          </a:p>
        </p:txBody>
      </p:sp>
      <p:sp>
        <p:nvSpPr>
          <p:cNvPr id="4" name="Slide Number Placeholder 3">
            <a:extLst>
              <a:ext uri="{FF2B5EF4-FFF2-40B4-BE49-F238E27FC236}">
                <a16:creationId xmlns:a16="http://schemas.microsoft.com/office/drawing/2014/main" id="{927EF45E-9899-5A1D-997F-EF9A637A0DA1}"/>
              </a:ext>
            </a:extLst>
          </p:cNvPr>
          <p:cNvSpPr>
            <a:spLocks noGrp="1"/>
          </p:cNvSpPr>
          <p:nvPr>
            <p:ph type="sldNum" sz="quarter" idx="12"/>
          </p:nvPr>
        </p:nvSpPr>
        <p:spPr/>
        <p:txBody>
          <a:bodyPr/>
          <a:lstStyle/>
          <a:p>
            <a:fld id="{1A9DAC19-7F91-4452-ABDE-1711B9FD6504}" type="slidenum">
              <a:rPr lang="en-US" smtClean="0"/>
              <a:t>26</a:t>
            </a:fld>
            <a:endParaRPr lang="en-US" dirty="0"/>
          </a:p>
        </p:txBody>
      </p:sp>
      <p:cxnSp>
        <p:nvCxnSpPr>
          <p:cNvPr id="8" name="Straight Connector 7">
            <a:extLst>
              <a:ext uri="{FF2B5EF4-FFF2-40B4-BE49-F238E27FC236}">
                <a16:creationId xmlns:a16="http://schemas.microsoft.com/office/drawing/2014/main" id="{10C74C20-5188-5E11-3A6A-E85B8F47E172}"/>
              </a:ext>
            </a:extLst>
          </p:cNvPr>
          <p:cNvCxnSpPr/>
          <p:nvPr/>
        </p:nvCxnSpPr>
        <p:spPr>
          <a:xfrm>
            <a:off x="8698938" y="4329239"/>
            <a:ext cx="0" cy="1051965"/>
          </a:xfrm>
          <a:prstGeom prst="line">
            <a:avLst/>
          </a:prstGeom>
          <a:ln w="28575">
            <a:prstDash val="sysDash"/>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2E182697-D733-FEF6-EBE9-9831FCC82E11}"/>
              </a:ext>
            </a:extLst>
          </p:cNvPr>
          <p:cNvCxnSpPr/>
          <p:nvPr/>
        </p:nvCxnSpPr>
        <p:spPr>
          <a:xfrm>
            <a:off x="10291720" y="4335982"/>
            <a:ext cx="0" cy="1051965"/>
          </a:xfrm>
          <a:prstGeom prst="line">
            <a:avLst/>
          </a:prstGeom>
          <a:ln w="28575">
            <a:prstDash val="sysDash"/>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582F2155-D175-81D5-84B8-DAA4AD16FD88}"/>
              </a:ext>
            </a:extLst>
          </p:cNvPr>
          <p:cNvCxnSpPr>
            <a:cxnSpLocks/>
          </p:cNvCxnSpPr>
          <p:nvPr/>
        </p:nvCxnSpPr>
        <p:spPr>
          <a:xfrm>
            <a:off x="8807507" y="4360258"/>
            <a:ext cx="1356090" cy="0"/>
          </a:xfrm>
          <a:prstGeom prst="straightConnector1">
            <a:avLst/>
          </a:prstGeom>
          <a:ln w="19050">
            <a:prstDash val="sysDash"/>
            <a:headEnd type="triangl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88955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7BCE-03FD-0873-51A0-D3AEDE37F02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681FB37-E0B0-F61B-0428-8A56A51A9AB0}"/>
              </a:ext>
            </a:extLst>
          </p:cNvPr>
          <p:cNvSpPr>
            <a:spLocks noGrp="1"/>
          </p:cNvSpPr>
          <p:nvPr>
            <p:ph idx="1"/>
          </p:nvPr>
        </p:nvSpPr>
        <p:spPr/>
        <p:txBody>
          <a:bodyPr/>
          <a:lstStyle/>
          <a:p>
            <a:pPr marL="457200" indent="-457200">
              <a:buFont typeface="+mj-lt"/>
              <a:buAutoNum type="arabicPeriod"/>
            </a:pPr>
            <a:r>
              <a:rPr lang="en-US" dirty="0" err="1"/>
              <a:t>Misak</a:t>
            </a:r>
            <a:r>
              <a:rPr lang="en-US" dirty="0"/>
              <a:t>, S., et al. “A Complex Classification Approach of Partial Discharges from Covered Conductors in Real Environment.” </a:t>
            </a:r>
            <a:r>
              <a:rPr lang="en-US" i="1" dirty="0"/>
              <a:t>IEEE Transactions on Dielectrics and Electrical Insulation</a:t>
            </a:r>
            <a:r>
              <a:rPr lang="en-US" dirty="0"/>
              <a:t>, vol. 24, no. 2, 2017, pp. 1097–1104., doi:10.1109/tdei.2017.006135.</a:t>
            </a:r>
          </a:p>
          <a:p>
            <a:pPr marL="457200" indent="-457200">
              <a:buFont typeface="+mj-lt"/>
              <a:buAutoNum type="arabicPeriod"/>
            </a:pPr>
            <a:r>
              <a:rPr lang="en-US" dirty="0" err="1"/>
              <a:t>Vantuch</a:t>
            </a:r>
            <a:r>
              <a:rPr lang="en-US" dirty="0"/>
              <a:t>, Tomas. </a:t>
            </a:r>
            <a:r>
              <a:rPr lang="en-US" i="1" dirty="0"/>
              <a:t>Analysis of Time Series Data</a:t>
            </a:r>
            <a:r>
              <a:rPr lang="en-US" dirty="0"/>
              <a:t>, 2018, dspace.vsb.cz/bitstream/handle/10084/133114/VAN431_FEI_P1807_1801V001_2018.pdf.</a:t>
            </a:r>
          </a:p>
          <a:p>
            <a:pPr marL="0" indent="0">
              <a:buNone/>
            </a:pPr>
            <a:endParaRPr lang="en-US" dirty="0"/>
          </a:p>
          <a:p>
            <a:pPr marL="0" indent="0">
              <a:buNone/>
            </a:pPr>
            <a:endParaRPr lang="en-US" dirty="0"/>
          </a:p>
          <a:p>
            <a:pPr marL="0" indent="0">
              <a:buNone/>
            </a:pPr>
            <a:endParaRPr lang="en-US" dirty="0"/>
          </a:p>
          <a:p>
            <a:pPr marL="0" indent="0">
              <a:buNone/>
            </a:pPr>
            <a:r>
              <a:rPr lang="en-US" dirty="0"/>
              <a:t>My Kaggle kernel and GitHub repos have been set public:</a:t>
            </a:r>
          </a:p>
          <a:p>
            <a:pPr marL="457200" lvl="1" indent="0">
              <a:buNone/>
            </a:pPr>
            <a:r>
              <a:rPr lang="en-US" dirty="0"/>
              <a:t>Kaggle Kernel: </a:t>
            </a:r>
            <a:r>
              <a:rPr lang="en-US" dirty="0">
                <a:hlinkClick r:id="rId3"/>
              </a:rPr>
              <a:t>https://www.kaggle.com/jeffreyegan/vsb-power-line-fault-detection-approach</a:t>
            </a:r>
            <a:endParaRPr lang="en-US" dirty="0"/>
          </a:p>
          <a:p>
            <a:pPr marL="457200" lvl="1" indent="0">
              <a:buNone/>
            </a:pPr>
            <a:r>
              <a:rPr lang="en-US" dirty="0"/>
              <a:t>GitHub: </a:t>
            </a:r>
            <a:r>
              <a:rPr lang="en-US" dirty="0">
                <a:hlinkClick r:id="rId4"/>
              </a:rPr>
              <a:t>https://github.com/jeffreyegan/VSB_Power_Line_Fault_Detection</a:t>
            </a:r>
            <a:endParaRPr lang="en-US" dirty="0"/>
          </a:p>
          <a:p>
            <a:endParaRPr lang="en-US" dirty="0"/>
          </a:p>
        </p:txBody>
      </p:sp>
      <p:sp>
        <p:nvSpPr>
          <p:cNvPr id="4" name="Slide Number Placeholder 3">
            <a:extLst>
              <a:ext uri="{FF2B5EF4-FFF2-40B4-BE49-F238E27FC236}">
                <a16:creationId xmlns:a16="http://schemas.microsoft.com/office/drawing/2014/main" id="{18D49CA1-A685-856A-5A37-2B3B3F50E447}"/>
              </a:ext>
            </a:extLst>
          </p:cNvPr>
          <p:cNvSpPr>
            <a:spLocks noGrp="1"/>
          </p:cNvSpPr>
          <p:nvPr>
            <p:ph type="sldNum" sz="quarter" idx="12"/>
          </p:nvPr>
        </p:nvSpPr>
        <p:spPr/>
        <p:txBody>
          <a:bodyPr/>
          <a:lstStyle/>
          <a:p>
            <a:fld id="{1A9DAC19-7F91-4452-ABDE-1711B9FD6504}" type="slidenum">
              <a:rPr lang="en-US" smtClean="0"/>
              <a:t>27</a:t>
            </a:fld>
            <a:endParaRPr lang="en-US"/>
          </a:p>
        </p:txBody>
      </p:sp>
    </p:spTree>
    <p:extLst>
      <p:ext uri="{BB962C8B-B14F-4D97-AF65-F5344CB8AC3E}">
        <p14:creationId xmlns:p14="http://schemas.microsoft.com/office/powerpoint/2010/main" val="1479254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469DD-0DBE-9AE9-C3A0-C49BF054BD48}"/>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6D408EDC-945C-5EFC-7DD5-15BEE0A2BF6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8DE78D-D4EC-2134-1CEE-62D83DAB963C}"/>
              </a:ext>
            </a:extLst>
          </p:cNvPr>
          <p:cNvSpPr>
            <a:spLocks noGrp="1"/>
          </p:cNvSpPr>
          <p:nvPr>
            <p:ph type="sldNum" sz="quarter" idx="12"/>
          </p:nvPr>
        </p:nvSpPr>
        <p:spPr/>
        <p:txBody>
          <a:bodyPr/>
          <a:lstStyle/>
          <a:p>
            <a:fld id="{1A9DAC19-7F91-4452-ABDE-1711B9FD6504}" type="slidenum">
              <a:rPr lang="en-US" smtClean="0"/>
              <a:t>28</a:t>
            </a:fld>
            <a:endParaRPr lang="en-US"/>
          </a:p>
        </p:txBody>
      </p:sp>
    </p:spTree>
    <p:extLst>
      <p:ext uri="{BB962C8B-B14F-4D97-AF65-F5344CB8AC3E}">
        <p14:creationId xmlns:p14="http://schemas.microsoft.com/office/powerpoint/2010/main" val="1342221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A0A8-8C16-4BE7-A612-0926148A8CDC}"/>
              </a:ext>
            </a:extLst>
          </p:cNvPr>
          <p:cNvSpPr>
            <a:spLocks noGrp="1"/>
          </p:cNvSpPr>
          <p:nvPr>
            <p:ph type="title"/>
          </p:nvPr>
        </p:nvSpPr>
        <p:spPr/>
        <p:txBody>
          <a:bodyPr/>
          <a:lstStyle/>
          <a:p>
            <a:r>
              <a:rPr lang="en-US" sz="2800" dirty="0"/>
              <a:t>Modify Class Weights used in Model Training to Remove Bias</a:t>
            </a:r>
          </a:p>
        </p:txBody>
      </p:sp>
      <p:sp>
        <p:nvSpPr>
          <p:cNvPr id="3" name="Content Placeholder 2">
            <a:extLst>
              <a:ext uri="{FF2B5EF4-FFF2-40B4-BE49-F238E27FC236}">
                <a16:creationId xmlns:a16="http://schemas.microsoft.com/office/drawing/2014/main" id="{42E26BCB-8E07-4591-A121-FFAE63A4DAA8}"/>
              </a:ext>
            </a:extLst>
          </p:cNvPr>
          <p:cNvSpPr>
            <a:spLocks noGrp="1"/>
          </p:cNvSpPr>
          <p:nvPr>
            <p:ph idx="1"/>
          </p:nvPr>
        </p:nvSpPr>
        <p:spPr/>
        <p:txBody>
          <a:bodyPr>
            <a:normAutofit lnSpcReduction="10000"/>
          </a:bodyPr>
          <a:lstStyle/>
          <a:p>
            <a:r>
              <a:rPr lang="en-US" sz="2000" dirty="0"/>
              <a:t>Set and Tune Class Weights</a:t>
            </a:r>
          </a:p>
          <a:p>
            <a:pPr lvl="1"/>
            <a:r>
              <a:rPr lang="en-US" sz="1800" dirty="0"/>
              <a:t>Enables cost-sensitive learning to remove a bias favoring the dominant class</a:t>
            </a:r>
          </a:p>
          <a:p>
            <a:pPr lvl="1"/>
            <a:r>
              <a:rPr lang="en-US" sz="1800" dirty="0"/>
              <a:t>Impose a costly penalty on minority class misclassification</a:t>
            </a:r>
          </a:p>
          <a:p>
            <a:pPr lvl="1"/>
            <a:r>
              <a:rPr lang="en-US" sz="1800" dirty="0"/>
              <a:t>Initially set weights based on ratios of data points in each class</a:t>
            </a:r>
          </a:p>
          <a:p>
            <a:pPr lvl="1"/>
            <a:r>
              <a:rPr lang="en-US" sz="1800" dirty="0"/>
              <a:t>Iterations on tailoring the weights can improve model performance</a:t>
            </a:r>
          </a:p>
          <a:p>
            <a:pPr lvl="1"/>
            <a:endParaRPr lang="en-US" dirty="0"/>
          </a:p>
          <a:p>
            <a:r>
              <a:rPr lang="en-US" sz="2000" dirty="0"/>
              <a:t>Example from this Project</a:t>
            </a:r>
          </a:p>
          <a:p>
            <a:pPr marL="457200" lvl="1" indent="0">
              <a:buNone/>
            </a:pPr>
            <a:r>
              <a:rPr lang="en-US" sz="1800" dirty="0"/>
              <a:t>Default Weights are Uniform: </a:t>
            </a:r>
          </a:p>
          <a:p>
            <a:pPr marL="457200" lvl="1" indent="0">
              <a:buNone/>
            </a:pPr>
            <a:r>
              <a:rPr lang="en-US" sz="1800" dirty="0">
                <a:latin typeface="Consolas" panose="020B0609020204030204" pitchFamily="49" charset="0"/>
              </a:rPr>
              <a:t>	</a:t>
            </a:r>
            <a:r>
              <a:rPr lang="en-US" sz="1800" dirty="0" err="1">
                <a:latin typeface="Consolas" panose="020B0609020204030204" pitchFamily="49" charset="0"/>
              </a:rPr>
              <a:t>class_weight</a:t>
            </a:r>
            <a:r>
              <a:rPr lang="en-US" sz="1800" dirty="0">
                <a:latin typeface="Consolas" panose="020B0609020204030204" pitchFamily="49" charset="0"/>
              </a:rPr>
              <a:t> = </a:t>
            </a:r>
            <a:r>
              <a:rPr lang="en-US" sz="1800" dirty="0" err="1">
                <a:latin typeface="Consolas" panose="020B0609020204030204" pitchFamily="49" charset="0"/>
              </a:rPr>
              <a:t>dict</a:t>
            </a:r>
            <a:r>
              <a:rPr lang="en-US" sz="1800" dirty="0">
                <a:latin typeface="Consolas" panose="020B0609020204030204" pitchFamily="49" charset="0"/>
              </a:rPr>
              <a:t>({0:</a:t>
            </a:r>
            <a:r>
              <a:rPr lang="en-US" sz="1800" dirty="0">
                <a:solidFill>
                  <a:schemeClr val="accent1"/>
                </a:solidFill>
                <a:latin typeface="Consolas" panose="020B0609020204030204" pitchFamily="49" charset="0"/>
              </a:rPr>
              <a:t>1.0</a:t>
            </a:r>
            <a:r>
              <a:rPr lang="en-US" sz="1800" dirty="0">
                <a:latin typeface="Consolas" panose="020B0609020204030204" pitchFamily="49" charset="0"/>
              </a:rPr>
              <a:t>, 1:</a:t>
            </a:r>
            <a:r>
              <a:rPr lang="en-US" sz="1800" dirty="0">
                <a:solidFill>
                  <a:schemeClr val="accent1"/>
                </a:solidFill>
                <a:latin typeface="Consolas" panose="020B0609020204030204" pitchFamily="49" charset="0"/>
              </a:rPr>
              <a:t>1.0</a:t>
            </a:r>
            <a:r>
              <a:rPr lang="en-US" sz="1800" dirty="0">
                <a:latin typeface="Consolas" panose="020B0609020204030204" pitchFamily="49" charset="0"/>
              </a:rPr>
              <a:t>})  </a:t>
            </a:r>
            <a:r>
              <a:rPr lang="en-US" sz="1800" dirty="0">
                <a:solidFill>
                  <a:srgbClr val="B9B8B8"/>
                </a:solidFill>
                <a:latin typeface="Consolas" panose="020B0609020204030204" pitchFamily="49" charset="0"/>
              </a:rPr>
              <a:t># default weights</a:t>
            </a:r>
            <a:br>
              <a:rPr lang="en-US" sz="1800" dirty="0"/>
            </a:br>
            <a:endParaRPr lang="en-US" sz="1800" dirty="0"/>
          </a:p>
          <a:p>
            <a:pPr marL="457200" lvl="1" indent="0">
              <a:buNone/>
            </a:pPr>
            <a:r>
              <a:rPr lang="en-US" sz="1800" dirty="0"/>
              <a:t>Initial set the weights based on ratio of samples in training data.</a:t>
            </a:r>
          </a:p>
          <a:p>
            <a:pPr marL="457200" lvl="1" indent="0">
              <a:buNone/>
            </a:pPr>
            <a:r>
              <a:rPr lang="en-US" sz="1800" dirty="0"/>
              <a:t>Recall 213 / 8712 signals have faults present thus set fault weight 8499/2134 = 39.90</a:t>
            </a:r>
          </a:p>
          <a:p>
            <a:pPr marL="457200" lvl="1" indent="0">
              <a:buNone/>
            </a:pPr>
            <a:r>
              <a:rPr lang="en-US" sz="1800" dirty="0"/>
              <a:t>	</a:t>
            </a:r>
            <a:r>
              <a:rPr lang="en-US" sz="1800" dirty="0" err="1">
                <a:latin typeface="Consolas" panose="020B0609020204030204" pitchFamily="49" charset="0"/>
              </a:rPr>
              <a:t>class_weight</a:t>
            </a:r>
            <a:r>
              <a:rPr lang="en-US" sz="1800" dirty="0">
                <a:latin typeface="Consolas" panose="020B0609020204030204" pitchFamily="49" charset="0"/>
              </a:rPr>
              <a:t> = </a:t>
            </a:r>
            <a:r>
              <a:rPr lang="en-US" sz="1800" dirty="0" err="1">
                <a:latin typeface="Consolas" panose="020B0609020204030204" pitchFamily="49" charset="0"/>
              </a:rPr>
              <a:t>dict</a:t>
            </a:r>
            <a:r>
              <a:rPr lang="en-US" sz="1800" dirty="0">
                <a:latin typeface="Consolas" panose="020B0609020204030204" pitchFamily="49" charset="0"/>
              </a:rPr>
              <a:t>({0:</a:t>
            </a:r>
            <a:r>
              <a:rPr lang="en-US" sz="1800" dirty="0">
                <a:solidFill>
                  <a:schemeClr val="accent1"/>
                </a:solidFill>
                <a:latin typeface="Consolas" panose="020B0609020204030204" pitchFamily="49" charset="0"/>
              </a:rPr>
              <a:t>1.0</a:t>
            </a:r>
            <a:r>
              <a:rPr lang="en-US" sz="1800" dirty="0">
                <a:latin typeface="Consolas" panose="020B0609020204030204" pitchFamily="49" charset="0"/>
              </a:rPr>
              <a:t>, 1:</a:t>
            </a:r>
            <a:r>
              <a:rPr lang="en-US" sz="1800" dirty="0">
                <a:solidFill>
                  <a:schemeClr val="accent1"/>
                </a:solidFill>
                <a:latin typeface="Consolas" panose="020B0609020204030204" pitchFamily="49" charset="0"/>
              </a:rPr>
              <a:t>39.9</a:t>
            </a:r>
            <a:r>
              <a:rPr lang="en-US" sz="1800" dirty="0">
                <a:latin typeface="Consolas" panose="020B0609020204030204" pitchFamily="49" charset="0"/>
              </a:rPr>
              <a:t>})  </a:t>
            </a:r>
            <a:r>
              <a:rPr lang="en-US" sz="1800" dirty="0">
                <a:solidFill>
                  <a:srgbClr val="B9B8B8"/>
                </a:solidFill>
                <a:latin typeface="Consolas" panose="020B0609020204030204" pitchFamily="49" charset="0"/>
              </a:rPr>
              <a:t># initial, adjusted weights</a:t>
            </a:r>
          </a:p>
          <a:p>
            <a:pPr marL="457200" lvl="1" indent="0">
              <a:buNone/>
            </a:pPr>
            <a:endParaRPr lang="en-US" sz="1800" dirty="0"/>
          </a:p>
          <a:p>
            <a:pPr marL="457200" lvl="1" indent="0">
              <a:buNone/>
            </a:pPr>
            <a:r>
              <a:rPr lang="en-US" sz="1800" dirty="0"/>
              <a:t>Iterate and optimize weights through Monte Carlo analysis</a:t>
            </a:r>
          </a:p>
          <a:p>
            <a:pPr marL="457200" lvl="1" indent="0">
              <a:buNone/>
            </a:pPr>
            <a:r>
              <a:rPr lang="en-US" sz="1800" dirty="0"/>
              <a:t>	</a:t>
            </a:r>
            <a:r>
              <a:rPr lang="en-US" sz="1800" dirty="0" err="1">
                <a:latin typeface="Consolas" panose="020B0609020204030204" pitchFamily="49" charset="0"/>
              </a:rPr>
              <a:t>class_weight</a:t>
            </a:r>
            <a:r>
              <a:rPr lang="en-US" sz="1800" dirty="0">
                <a:latin typeface="Consolas" panose="020B0609020204030204" pitchFamily="49" charset="0"/>
              </a:rPr>
              <a:t> = </a:t>
            </a:r>
            <a:r>
              <a:rPr lang="en-US" sz="1800" dirty="0" err="1">
                <a:latin typeface="Consolas" panose="020B0609020204030204" pitchFamily="49" charset="0"/>
              </a:rPr>
              <a:t>dict</a:t>
            </a:r>
            <a:r>
              <a:rPr lang="en-US" sz="1800" dirty="0">
                <a:latin typeface="Consolas" panose="020B0609020204030204" pitchFamily="49" charset="0"/>
              </a:rPr>
              <a:t>({0:</a:t>
            </a:r>
            <a:r>
              <a:rPr lang="en-US" sz="1800" dirty="0">
                <a:solidFill>
                  <a:schemeClr val="accent1"/>
                </a:solidFill>
                <a:latin typeface="Consolas" panose="020B0609020204030204" pitchFamily="49" charset="0"/>
              </a:rPr>
              <a:t>0.5</a:t>
            </a:r>
            <a:r>
              <a:rPr lang="en-US" sz="1800" dirty="0">
                <a:latin typeface="Consolas" panose="020B0609020204030204" pitchFamily="49" charset="0"/>
              </a:rPr>
              <a:t>, 1:</a:t>
            </a:r>
            <a:r>
              <a:rPr lang="en-US" sz="1800" dirty="0">
                <a:solidFill>
                  <a:schemeClr val="accent1"/>
                </a:solidFill>
                <a:latin typeface="Consolas" panose="020B0609020204030204" pitchFamily="49" charset="0"/>
              </a:rPr>
              <a:t>2.0</a:t>
            </a:r>
            <a:r>
              <a:rPr lang="en-US" sz="1800" dirty="0">
                <a:latin typeface="Consolas" panose="020B0609020204030204" pitchFamily="49" charset="0"/>
              </a:rPr>
              <a:t>})  </a:t>
            </a:r>
            <a:r>
              <a:rPr lang="en-US" sz="1800" dirty="0">
                <a:solidFill>
                  <a:srgbClr val="B9B8B8"/>
                </a:solidFill>
                <a:latin typeface="Consolas" panose="020B0609020204030204" pitchFamily="49" charset="0"/>
              </a:rPr>
              <a:t># optimized, adjusted weights</a:t>
            </a:r>
          </a:p>
          <a:p>
            <a:endParaRPr lang="en-US" dirty="0"/>
          </a:p>
        </p:txBody>
      </p:sp>
      <p:sp>
        <p:nvSpPr>
          <p:cNvPr id="4" name="Slide Number Placeholder 3">
            <a:extLst>
              <a:ext uri="{FF2B5EF4-FFF2-40B4-BE49-F238E27FC236}">
                <a16:creationId xmlns:a16="http://schemas.microsoft.com/office/drawing/2014/main" id="{0797BBF4-FCE9-5A73-6F30-DFAF8CFCA011}"/>
              </a:ext>
            </a:extLst>
          </p:cNvPr>
          <p:cNvSpPr>
            <a:spLocks noGrp="1"/>
          </p:cNvSpPr>
          <p:nvPr>
            <p:ph type="sldNum" sz="quarter" idx="12"/>
          </p:nvPr>
        </p:nvSpPr>
        <p:spPr/>
        <p:txBody>
          <a:bodyPr/>
          <a:lstStyle/>
          <a:p>
            <a:fld id="{5AE8D381-663D-4AA6-A9FC-A7382E1CC2F6}" type="slidenum">
              <a:rPr lang="en-US" smtClean="0"/>
              <a:pPr/>
              <a:t>29</a:t>
            </a:fld>
            <a:endParaRPr lang="en-US" dirty="0"/>
          </a:p>
        </p:txBody>
      </p:sp>
    </p:spTree>
    <p:extLst>
      <p:ext uri="{BB962C8B-B14F-4D97-AF65-F5344CB8AC3E}">
        <p14:creationId xmlns:p14="http://schemas.microsoft.com/office/powerpoint/2010/main" val="1549231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6C37E-AE61-8B1D-9E66-592597084941}"/>
              </a:ext>
            </a:extLst>
          </p:cNvPr>
          <p:cNvSpPr>
            <a:spLocks noGrp="1"/>
          </p:cNvSpPr>
          <p:nvPr>
            <p:ph type="title"/>
          </p:nvPr>
        </p:nvSpPr>
        <p:spPr/>
        <p:txBody>
          <a:bodyPr/>
          <a:lstStyle/>
          <a:p>
            <a:r>
              <a:rPr lang="en-US" sz="3500" dirty="0"/>
              <a:t>Partial Discharge Faults – Background &amp; Motivation</a:t>
            </a:r>
          </a:p>
        </p:txBody>
      </p:sp>
      <p:sp>
        <p:nvSpPr>
          <p:cNvPr id="3" name="Content Placeholder 2">
            <a:extLst>
              <a:ext uri="{FF2B5EF4-FFF2-40B4-BE49-F238E27FC236}">
                <a16:creationId xmlns:a16="http://schemas.microsoft.com/office/drawing/2014/main" id="{80AA90F6-020D-A39D-2F02-A0DFC63C33F6}"/>
              </a:ext>
            </a:extLst>
          </p:cNvPr>
          <p:cNvSpPr>
            <a:spLocks noGrp="1"/>
          </p:cNvSpPr>
          <p:nvPr>
            <p:ph idx="1"/>
          </p:nvPr>
        </p:nvSpPr>
        <p:spPr>
          <a:xfrm>
            <a:off x="381000" y="1097400"/>
            <a:ext cx="5920585" cy="5066620"/>
          </a:xfrm>
        </p:spPr>
        <p:txBody>
          <a:bodyPr>
            <a:normAutofit/>
          </a:bodyPr>
          <a:lstStyle/>
          <a:p>
            <a:pPr>
              <a:spcBef>
                <a:spcPts val="1800"/>
              </a:spcBef>
            </a:pPr>
            <a:r>
              <a:rPr lang="en-US" sz="2000" dirty="0"/>
              <a:t>Overhead, medium-voltage power lines run for hundreds of miles. These great distances make it expensive to manually inspect for damage that doesn't immediately lead to a power outage. </a:t>
            </a:r>
          </a:p>
          <a:p>
            <a:pPr>
              <a:spcBef>
                <a:spcPts val="1800"/>
              </a:spcBef>
            </a:pPr>
            <a:r>
              <a:rPr lang="en-US" sz="2000" dirty="0"/>
              <a:t>Degradation or rupturing of insulation systems can lead to a phenomenon known as partial discharge — an electrical discharge which does not bridge the electrodes between an insulation system completely. </a:t>
            </a:r>
          </a:p>
          <a:p>
            <a:pPr>
              <a:spcBef>
                <a:spcPts val="1800"/>
              </a:spcBef>
            </a:pPr>
            <a:r>
              <a:rPr lang="en-US" sz="2000" dirty="0"/>
              <a:t>Partial discharges slowly damage the power line. Left unrepaired they will eventually lead to a power outage, additional damage, and possibly even start a fire.</a:t>
            </a:r>
          </a:p>
          <a:p>
            <a:pPr>
              <a:spcBef>
                <a:spcPts val="1800"/>
              </a:spcBef>
            </a:pPr>
            <a:r>
              <a:rPr lang="en-US" sz="2000" dirty="0"/>
              <a:t>Meters employed to collect voltage data</a:t>
            </a:r>
          </a:p>
          <a:p>
            <a:endParaRPr lang="en-US" sz="2000" dirty="0"/>
          </a:p>
        </p:txBody>
      </p:sp>
      <p:sp>
        <p:nvSpPr>
          <p:cNvPr id="4" name="Slide Number Placeholder 3">
            <a:extLst>
              <a:ext uri="{FF2B5EF4-FFF2-40B4-BE49-F238E27FC236}">
                <a16:creationId xmlns:a16="http://schemas.microsoft.com/office/drawing/2014/main" id="{05121EF3-63E2-AE1B-26BE-4BC975DE0822}"/>
              </a:ext>
            </a:extLst>
          </p:cNvPr>
          <p:cNvSpPr>
            <a:spLocks noGrp="1"/>
          </p:cNvSpPr>
          <p:nvPr>
            <p:ph type="sldNum" sz="quarter" idx="12"/>
          </p:nvPr>
        </p:nvSpPr>
        <p:spPr/>
        <p:txBody>
          <a:bodyPr/>
          <a:lstStyle/>
          <a:p>
            <a:fld id="{1A9DAC19-7F91-4452-ABDE-1711B9FD6504}" type="slidenum">
              <a:rPr lang="en-US" smtClean="0"/>
              <a:t>3</a:t>
            </a:fld>
            <a:endParaRPr lang="en-US" dirty="0"/>
          </a:p>
        </p:txBody>
      </p:sp>
      <p:pic>
        <p:nvPicPr>
          <p:cNvPr id="5" name="Picture 2" descr="https://www.gwelec.com/images/products/GW_EcoSwitch_A_03.jpg">
            <a:extLst>
              <a:ext uri="{FF2B5EF4-FFF2-40B4-BE49-F238E27FC236}">
                <a16:creationId xmlns:a16="http://schemas.microsoft.com/office/drawing/2014/main" id="{6CAF6FB2-D9E0-C32F-7646-8F37FAF51C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1585" y="1300362"/>
            <a:ext cx="5509414" cy="425727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3543518-78DA-D708-8CC7-00C136DC6ECD}"/>
              </a:ext>
            </a:extLst>
          </p:cNvPr>
          <p:cNvSpPr/>
          <p:nvPr/>
        </p:nvSpPr>
        <p:spPr>
          <a:xfrm>
            <a:off x="381000" y="5840964"/>
            <a:ext cx="11429999" cy="5050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1"/>
                </a:solidFill>
              </a:rPr>
              <a:t>Detect PD-Faults to enable proactive maintenance, avoiding service outages and reducing cost</a:t>
            </a:r>
          </a:p>
        </p:txBody>
      </p:sp>
      <p:pic>
        <p:nvPicPr>
          <p:cNvPr id="8" name="Picture 7" descr="Image result for dielectric cable">
            <a:extLst>
              <a:ext uri="{FF2B5EF4-FFF2-40B4-BE49-F238E27FC236}">
                <a16:creationId xmlns:a16="http://schemas.microsoft.com/office/drawing/2014/main" id="{9A84CAB0-C99F-B851-8FE6-CD7C011FE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1093" y="4283210"/>
            <a:ext cx="2509906" cy="128632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B73A313-6D91-F7F2-A330-64C1414168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585" y="4840521"/>
            <a:ext cx="2509906" cy="717116"/>
          </a:xfrm>
          <a:prstGeom prst="rect">
            <a:avLst/>
          </a:prstGeom>
          <a:ln w="12700">
            <a:solidFill>
              <a:schemeClr val="tx1"/>
            </a:solidFill>
          </a:ln>
        </p:spPr>
      </p:pic>
    </p:spTree>
    <p:extLst>
      <p:ext uri="{BB962C8B-B14F-4D97-AF65-F5344CB8AC3E}">
        <p14:creationId xmlns:p14="http://schemas.microsoft.com/office/powerpoint/2010/main" val="372515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9A5D-A0AC-E768-5930-DE37E9F512B1}"/>
              </a:ext>
            </a:extLst>
          </p:cNvPr>
          <p:cNvSpPr>
            <a:spLocks noGrp="1"/>
          </p:cNvSpPr>
          <p:nvPr>
            <p:ph type="title"/>
          </p:nvPr>
        </p:nvSpPr>
        <p:spPr/>
        <p:txBody>
          <a:bodyPr/>
          <a:lstStyle/>
          <a:p>
            <a:r>
              <a:rPr lang="en-US" dirty="0"/>
              <a:t>Adjust Thresholds Used for Class Prediction</a:t>
            </a:r>
          </a:p>
        </p:txBody>
      </p:sp>
      <p:sp>
        <p:nvSpPr>
          <p:cNvPr id="3" name="Content Placeholder 2">
            <a:extLst>
              <a:ext uri="{FF2B5EF4-FFF2-40B4-BE49-F238E27FC236}">
                <a16:creationId xmlns:a16="http://schemas.microsoft.com/office/drawing/2014/main" id="{3EF5E72B-FD0B-2BC6-79FD-5859389C6B7F}"/>
              </a:ext>
            </a:extLst>
          </p:cNvPr>
          <p:cNvSpPr>
            <a:spLocks noGrp="1"/>
          </p:cNvSpPr>
          <p:nvPr>
            <p:ph idx="1"/>
          </p:nvPr>
        </p:nvSpPr>
        <p:spPr/>
        <p:txBody>
          <a:bodyPr/>
          <a:lstStyle/>
          <a:p>
            <a:r>
              <a:rPr lang="en-US" sz="2000" dirty="0"/>
              <a:t>Adjust Thresholds on Classification Probabilities to Over/Under Predict a Class</a:t>
            </a:r>
          </a:p>
          <a:p>
            <a:pPr lvl="1"/>
            <a:r>
              <a:rPr lang="en-US" sz="1800" dirty="0"/>
              <a:t>Another method to improve minority class performance </a:t>
            </a:r>
          </a:p>
          <a:p>
            <a:pPr lvl="1"/>
            <a:r>
              <a:rPr lang="en-US" sz="1800" dirty="0"/>
              <a:t>Default threshold is 0.5 for binary classification, </a:t>
            </a:r>
          </a:p>
          <a:p>
            <a:pPr lvl="1"/>
            <a:r>
              <a:rPr lang="en-US" sz="1800" dirty="0"/>
              <a:t>Use </a:t>
            </a:r>
            <a:r>
              <a:rPr lang="en-US" sz="1800" dirty="0" err="1"/>
              <a:t>sklearn.metrics.roc_curve</a:t>
            </a:r>
            <a:r>
              <a:rPr lang="en-US" sz="1800" dirty="0"/>
              <a:t> to find and set more appropriate thresholds</a:t>
            </a:r>
          </a:p>
          <a:p>
            <a:pPr lvl="2"/>
            <a:r>
              <a:rPr lang="en-US" sz="1600" dirty="0" err="1">
                <a:latin typeface="Consolas" panose="020B0609020204030204" pitchFamily="49" charset="0"/>
              </a:rPr>
              <a:t>fpr</a:t>
            </a:r>
            <a:r>
              <a:rPr lang="en-US" sz="1600" dirty="0">
                <a:latin typeface="Consolas" panose="020B0609020204030204" pitchFamily="49" charset="0"/>
              </a:rPr>
              <a:t>, </a:t>
            </a:r>
            <a:r>
              <a:rPr lang="en-US" sz="1600" dirty="0" err="1">
                <a:latin typeface="Consolas" panose="020B0609020204030204" pitchFamily="49" charset="0"/>
              </a:rPr>
              <a:t>tpr</a:t>
            </a:r>
            <a:r>
              <a:rPr lang="en-US" sz="1600" dirty="0">
                <a:latin typeface="Consolas" panose="020B0609020204030204" pitchFamily="49" charset="0"/>
              </a:rPr>
              <a:t>, thresholds = </a:t>
            </a:r>
            <a:r>
              <a:rPr lang="en-US" sz="1600" dirty="0" err="1">
                <a:latin typeface="Consolas" panose="020B0609020204030204" pitchFamily="49" charset="0"/>
              </a:rPr>
              <a:t>metrics.roc_curve</a:t>
            </a:r>
            <a:r>
              <a:rPr lang="en-US" sz="1600" dirty="0">
                <a:latin typeface="Consolas" panose="020B0609020204030204" pitchFamily="49" charset="0"/>
              </a:rPr>
              <a:t>(y, </a:t>
            </a:r>
            <a:r>
              <a:rPr lang="en-US" sz="1600" dirty="0" err="1">
                <a:latin typeface="Consolas" panose="020B0609020204030204" pitchFamily="49" charset="0"/>
              </a:rPr>
              <a:t>y_prob</a:t>
            </a:r>
            <a:r>
              <a:rPr lang="en-US" sz="1600" dirty="0">
                <a:latin typeface="Consolas" panose="020B0609020204030204" pitchFamily="49" charset="0"/>
              </a:rPr>
              <a:t>, </a:t>
            </a:r>
            <a:r>
              <a:rPr lang="en-US" sz="1600" dirty="0" err="1">
                <a:latin typeface="Consolas" panose="020B0609020204030204" pitchFamily="49" charset="0"/>
              </a:rPr>
              <a:t>pos_label</a:t>
            </a:r>
            <a:r>
              <a:rPr lang="en-US" sz="1600" dirty="0">
                <a:latin typeface="Consolas" panose="020B0609020204030204" pitchFamily="49" charset="0"/>
              </a:rPr>
              <a:t>=1)</a:t>
            </a:r>
          </a:p>
          <a:p>
            <a:pPr lvl="1"/>
            <a:r>
              <a:rPr lang="en-US" sz="1800" dirty="0"/>
              <a:t>In the final Partial Discharge detection model, the threshold is set to 0.85</a:t>
            </a:r>
          </a:p>
          <a:p>
            <a:endParaRPr lang="en-US" dirty="0"/>
          </a:p>
        </p:txBody>
      </p:sp>
      <p:sp>
        <p:nvSpPr>
          <p:cNvPr id="4" name="Slide Number Placeholder 3">
            <a:extLst>
              <a:ext uri="{FF2B5EF4-FFF2-40B4-BE49-F238E27FC236}">
                <a16:creationId xmlns:a16="http://schemas.microsoft.com/office/drawing/2014/main" id="{C24A362E-3366-38AE-549F-57E7109AB4BD}"/>
              </a:ext>
            </a:extLst>
          </p:cNvPr>
          <p:cNvSpPr>
            <a:spLocks noGrp="1"/>
          </p:cNvSpPr>
          <p:nvPr>
            <p:ph type="sldNum" sz="quarter" idx="12"/>
          </p:nvPr>
        </p:nvSpPr>
        <p:spPr/>
        <p:txBody>
          <a:bodyPr/>
          <a:lstStyle/>
          <a:p>
            <a:fld id="{1A9DAC19-7F91-4452-ABDE-1711B9FD6504}" type="slidenum">
              <a:rPr lang="en-US" smtClean="0"/>
              <a:t>30</a:t>
            </a:fld>
            <a:endParaRPr lang="en-US"/>
          </a:p>
        </p:txBody>
      </p:sp>
      <p:pic>
        <p:nvPicPr>
          <p:cNvPr id="5" name="Picture 2" descr="https://cdn-images-1.medium.com/max/1600/1*yF8hvKR9eNfqqej2JnVKzg.png">
            <a:extLst>
              <a:ext uri="{FF2B5EF4-FFF2-40B4-BE49-F238E27FC236}">
                <a16:creationId xmlns:a16="http://schemas.microsoft.com/office/drawing/2014/main" id="{478A7F86-6074-DB6B-EF49-98FD053A20FB}"/>
              </a:ext>
            </a:extLst>
          </p:cNvPr>
          <p:cNvPicPr>
            <a:picLocks noChangeAspect="1" noChangeArrowheads="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0002" y="4165638"/>
            <a:ext cx="4413403" cy="20630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s://cdn-images-1.medium.com/max/800/1*-tPXUvvNIZDbqXP0qqYNuQ.png">
            <a:extLst>
              <a:ext uri="{FF2B5EF4-FFF2-40B4-BE49-F238E27FC236}">
                <a16:creationId xmlns:a16="http://schemas.microsoft.com/office/drawing/2014/main" id="{7E4A7230-D91A-4624-2581-6BFD54ADE794}"/>
              </a:ext>
            </a:extLst>
          </p:cNvPr>
          <p:cNvPicPr>
            <a:picLocks noChangeAspect="1" noChangeArrowheads="1"/>
          </p:cNvPicPr>
          <p:nvPr/>
        </p:nvPicPr>
        <p:blipFill>
          <a:blip r:embed="rId4">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9423" y="3985975"/>
            <a:ext cx="2160579" cy="19652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67A6A99-1930-B2D8-A5B1-C4035166222F}"/>
              </a:ext>
            </a:extLst>
          </p:cNvPr>
          <p:cNvSpPr txBox="1"/>
          <p:nvPr/>
        </p:nvSpPr>
        <p:spPr>
          <a:xfrm>
            <a:off x="709127" y="3652094"/>
            <a:ext cx="5971591" cy="369332"/>
          </a:xfrm>
          <a:prstGeom prst="rect">
            <a:avLst/>
          </a:prstGeom>
          <a:noFill/>
        </p:spPr>
        <p:txBody>
          <a:bodyPr wrap="square" rtlCol="0">
            <a:spAutoFit/>
          </a:bodyPr>
          <a:lstStyle/>
          <a:p>
            <a:pPr algn="ctr"/>
            <a:r>
              <a:rPr lang="en-US" dirty="0"/>
              <a:t>Example ROC &amp; Threshold with Balanced Classes</a:t>
            </a:r>
          </a:p>
        </p:txBody>
      </p:sp>
      <p:pic>
        <p:nvPicPr>
          <p:cNvPr id="8" name="Picture 7">
            <a:extLst>
              <a:ext uri="{FF2B5EF4-FFF2-40B4-BE49-F238E27FC236}">
                <a16:creationId xmlns:a16="http://schemas.microsoft.com/office/drawing/2014/main" id="{E46F5DB0-3304-3EA3-DDCD-6B8A824FAF60}"/>
              </a:ext>
            </a:extLst>
          </p:cNvPr>
          <p:cNvPicPr>
            <a:picLocks noChangeAspect="1"/>
          </p:cNvPicPr>
          <p:nvPr/>
        </p:nvPicPr>
        <p:blipFill rotWithShape="1">
          <a:blip r:embed="rId5"/>
          <a:srcRect r="31198"/>
          <a:stretch/>
        </p:blipFill>
        <p:spPr>
          <a:xfrm>
            <a:off x="8014997" y="3985975"/>
            <a:ext cx="2943290" cy="2042337"/>
          </a:xfrm>
          <a:prstGeom prst="rect">
            <a:avLst/>
          </a:prstGeom>
        </p:spPr>
      </p:pic>
      <p:sp>
        <p:nvSpPr>
          <p:cNvPr id="9" name="TextBox 8">
            <a:extLst>
              <a:ext uri="{FF2B5EF4-FFF2-40B4-BE49-F238E27FC236}">
                <a16:creationId xmlns:a16="http://schemas.microsoft.com/office/drawing/2014/main" id="{F3DEA07A-7528-5F60-BB6B-3EF4577CAB45}"/>
              </a:ext>
            </a:extLst>
          </p:cNvPr>
          <p:cNvSpPr txBox="1"/>
          <p:nvPr/>
        </p:nvSpPr>
        <p:spPr>
          <a:xfrm>
            <a:off x="7143405" y="3652094"/>
            <a:ext cx="4413403" cy="369332"/>
          </a:xfrm>
          <a:prstGeom prst="rect">
            <a:avLst/>
          </a:prstGeom>
          <a:noFill/>
        </p:spPr>
        <p:txBody>
          <a:bodyPr wrap="square" rtlCol="0">
            <a:spAutoFit/>
          </a:bodyPr>
          <a:lstStyle/>
          <a:p>
            <a:pPr algn="ctr"/>
            <a:r>
              <a:rPr lang="en-US" dirty="0"/>
              <a:t>Setting Threshold for Imbalanced Class</a:t>
            </a:r>
          </a:p>
        </p:txBody>
      </p:sp>
      <p:sp>
        <p:nvSpPr>
          <p:cNvPr id="10" name="TextBox 9">
            <a:extLst>
              <a:ext uri="{FF2B5EF4-FFF2-40B4-BE49-F238E27FC236}">
                <a16:creationId xmlns:a16="http://schemas.microsoft.com/office/drawing/2014/main" id="{22451315-EDC9-E10D-0A40-98C21E0F6C96}"/>
              </a:ext>
            </a:extLst>
          </p:cNvPr>
          <p:cNvSpPr txBox="1"/>
          <p:nvPr/>
        </p:nvSpPr>
        <p:spPr>
          <a:xfrm>
            <a:off x="9013372" y="5951215"/>
            <a:ext cx="1668624" cy="338554"/>
          </a:xfrm>
          <a:prstGeom prst="rect">
            <a:avLst/>
          </a:prstGeom>
          <a:noFill/>
        </p:spPr>
        <p:txBody>
          <a:bodyPr wrap="square" rtlCol="0">
            <a:spAutoFit/>
          </a:bodyPr>
          <a:lstStyle/>
          <a:p>
            <a:r>
              <a:rPr lang="en-US" sz="1600" dirty="0">
                <a:solidFill>
                  <a:schemeClr val="accent1"/>
                </a:solidFill>
              </a:rPr>
              <a:t>Threshold = 0.85 </a:t>
            </a:r>
          </a:p>
        </p:txBody>
      </p:sp>
    </p:spTree>
    <p:extLst>
      <p:ext uri="{BB962C8B-B14F-4D97-AF65-F5344CB8AC3E}">
        <p14:creationId xmlns:p14="http://schemas.microsoft.com/office/powerpoint/2010/main" val="578845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2FCD6EB-F130-4901-AF6A-98895555E65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58775" y="1961932"/>
            <a:ext cx="5661025" cy="3407211"/>
          </a:xfrm>
        </p:spPr>
      </p:pic>
      <p:pic>
        <p:nvPicPr>
          <p:cNvPr id="10" name="Content Placeholder 9">
            <a:extLst>
              <a:ext uri="{FF2B5EF4-FFF2-40B4-BE49-F238E27FC236}">
                <a16:creationId xmlns:a16="http://schemas.microsoft.com/office/drawing/2014/main" id="{6ACB14E9-61F8-49D4-BDDF-08326B8D28F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961932"/>
            <a:ext cx="5661025" cy="3407211"/>
          </a:xfrm>
        </p:spPr>
      </p:pic>
      <p:sp>
        <p:nvSpPr>
          <p:cNvPr id="4" name="Title 3">
            <a:extLst>
              <a:ext uri="{FF2B5EF4-FFF2-40B4-BE49-F238E27FC236}">
                <a16:creationId xmlns:a16="http://schemas.microsoft.com/office/drawing/2014/main" id="{F82C2A84-F426-416B-A244-E722AC1D3B97}"/>
              </a:ext>
            </a:extLst>
          </p:cNvPr>
          <p:cNvSpPr>
            <a:spLocks noGrp="1"/>
          </p:cNvSpPr>
          <p:nvPr>
            <p:ph type="title"/>
          </p:nvPr>
        </p:nvSpPr>
        <p:spPr/>
        <p:txBody>
          <a:bodyPr/>
          <a:lstStyle/>
          <a:p>
            <a:r>
              <a:rPr lang="en-US" dirty="0"/>
              <a:t>Concerns with Training/Test Splits on Unbalanced Data</a:t>
            </a:r>
          </a:p>
        </p:txBody>
      </p:sp>
      <p:sp>
        <p:nvSpPr>
          <p:cNvPr id="11" name="Rectangle 10">
            <a:extLst>
              <a:ext uri="{FF2B5EF4-FFF2-40B4-BE49-F238E27FC236}">
                <a16:creationId xmlns:a16="http://schemas.microsoft.com/office/drawing/2014/main" id="{2EE6B88A-BCC0-49B6-BCC4-A0BEE42A4C35}"/>
              </a:ext>
            </a:extLst>
          </p:cNvPr>
          <p:cNvSpPr/>
          <p:nvPr/>
        </p:nvSpPr>
        <p:spPr>
          <a:xfrm>
            <a:off x="478971" y="1298194"/>
            <a:ext cx="11286309"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Perform Monte Carlo trials that vary the </a:t>
            </a:r>
            <a:r>
              <a:rPr lang="en-US" dirty="0" err="1">
                <a:latin typeface="Consolas" panose="020B0609020204030204" pitchFamily="49" charset="0"/>
              </a:rPr>
              <a:t>random_state</a:t>
            </a:r>
            <a:r>
              <a:rPr lang="en-US" dirty="0">
                <a:latin typeface="Consolas" panose="020B0609020204030204" pitchFamily="49" charset="0"/>
              </a:rPr>
              <a:t> </a:t>
            </a:r>
            <a:r>
              <a:rPr lang="en-US" dirty="0">
                <a:latin typeface="Arial" panose="020B0604020202020204" pitchFamily="34" charset="0"/>
                <a:cs typeface="Arial" panose="020B0604020202020204" pitchFamily="34" charset="0"/>
              </a:rPr>
              <a:t>and </a:t>
            </a:r>
            <a:r>
              <a:rPr lang="en-US" dirty="0" err="1">
                <a:latin typeface="Consolas" panose="020B0609020204030204" pitchFamily="49" charset="0"/>
                <a:cs typeface="Arial" panose="020B0604020202020204" pitchFamily="34" charset="0"/>
              </a:rPr>
              <a:t>test_size</a:t>
            </a:r>
            <a:r>
              <a:rPr lang="en-US" dirty="0">
                <a:latin typeface="Consolas" panose="020B0609020204030204" pitchFamily="49" charset="0"/>
                <a:cs typeface="Arial" panose="020B0604020202020204" pitchFamily="34" charset="0"/>
              </a:rPr>
              <a:t> </a:t>
            </a:r>
            <a:r>
              <a:rPr lang="en-US" dirty="0">
                <a:latin typeface="Arial" panose="020B0604020202020204" pitchFamily="34" charset="0"/>
                <a:cs typeface="Arial" panose="020B0604020202020204" pitchFamily="34" charset="0"/>
              </a:rPr>
              <a:t>parameters in </a:t>
            </a:r>
            <a:r>
              <a:rPr lang="en-US" dirty="0" err="1">
                <a:latin typeface="Arial" panose="020B0604020202020204" pitchFamily="34" charset="0"/>
                <a:cs typeface="Arial" panose="020B0604020202020204" pitchFamily="34" charset="0"/>
              </a:rPr>
              <a:t>sklearn’s</a:t>
            </a:r>
            <a:r>
              <a:rPr lang="en-US" dirty="0">
                <a:latin typeface="Arial" panose="020B0604020202020204" pitchFamily="34" charset="0"/>
                <a:cs typeface="Arial" panose="020B0604020202020204" pitchFamily="34" charset="0"/>
              </a:rPr>
              <a:t> </a:t>
            </a:r>
            <a:r>
              <a:rPr lang="en-US" dirty="0" err="1">
                <a:latin typeface="Consolas" panose="020B0609020204030204" pitchFamily="49" charset="0"/>
              </a:rPr>
              <a:t>train_test_split</a:t>
            </a:r>
            <a:r>
              <a:rPr lang="en-US" dirty="0">
                <a:latin typeface="Consolas" panose="020B0609020204030204" pitchFamily="49" charset="0"/>
              </a:rPr>
              <a:t> </a:t>
            </a:r>
            <a:r>
              <a:rPr lang="en-US" dirty="0">
                <a:latin typeface="Arial" panose="020B0604020202020204" pitchFamily="34" charset="0"/>
                <a:cs typeface="Arial" panose="020B0604020202020204" pitchFamily="34" charset="0"/>
              </a:rPr>
              <a:t>function and assess the impact of different thresholds on performance.</a:t>
            </a:r>
          </a:p>
        </p:txBody>
      </p:sp>
      <p:sp>
        <p:nvSpPr>
          <p:cNvPr id="12" name="Rectangle 11">
            <a:extLst>
              <a:ext uri="{FF2B5EF4-FFF2-40B4-BE49-F238E27FC236}">
                <a16:creationId xmlns:a16="http://schemas.microsoft.com/office/drawing/2014/main" id="{E67D079E-9D79-4BC9-9217-C211FF8BBA12}"/>
              </a:ext>
            </a:extLst>
          </p:cNvPr>
          <p:cNvSpPr/>
          <p:nvPr/>
        </p:nvSpPr>
        <p:spPr>
          <a:xfrm>
            <a:off x="478971" y="5486100"/>
            <a:ext cx="1135425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goal is to find and set thresholds for Peak Detection and Fault Classification that routinely yield higher Matthews Correlation Coefficient scores and are robust to varied divisions of the training data.</a:t>
            </a:r>
          </a:p>
        </p:txBody>
      </p:sp>
      <p:sp>
        <p:nvSpPr>
          <p:cNvPr id="2" name="Slide Number Placeholder 1">
            <a:extLst>
              <a:ext uri="{FF2B5EF4-FFF2-40B4-BE49-F238E27FC236}">
                <a16:creationId xmlns:a16="http://schemas.microsoft.com/office/drawing/2014/main" id="{44DAB6B6-A736-22D3-3688-6DCB10B9435E}"/>
              </a:ext>
            </a:extLst>
          </p:cNvPr>
          <p:cNvSpPr>
            <a:spLocks noGrp="1"/>
          </p:cNvSpPr>
          <p:nvPr>
            <p:ph type="sldNum" sz="quarter" idx="12"/>
          </p:nvPr>
        </p:nvSpPr>
        <p:spPr/>
        <p:txBody>
          <a:bodyPr/>
          <a:lstStyle/>
          <a:p>
            <a:fld id="{4F087988-BCEE-4166-9CDA-CBCB9D3FF1B0}" type="slidenum">
              <a:rPr lang="en-US" smtClean="0"/>
              <a:t>31</a:t>
            </a:fld>
            <a:endParaRPr lang="en-US"/>
          </a:p>
        </p:txBody>
      </p:sp>
    </p:spTree>
    <p:extLst>
      <p:ext uri="{BB962C8B-B14F-4D97-AF65-F5344CB8AC3E}">
        <p14:creationId xmlns:p14="http://schemas.microsoft.com/office/powerpoint/2010/main" val="399881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D327-F200-44A1-83FD-F31AA484C876}"/>
              </a:ext>
            </a:extLst>
          </p:cNvPr>
          <p:cNvSpPr>
            <a:spLocks noGrp="1"/>
          </p:cNvSpPr>
          <p:nvPr>
            <p:ph type="title"/>
          </p:nvPr>
        </p:nvSpPr>
        <p:spPr/>
        <p:txBody>
          <a:bodyPr/>
          <a:lstStyle/>
          <a:p>
            <a:r>
              <a:rPr lang="en-US" sz="2800" dirty="0"/>
              <a:t>Revisiting Random Forest – Tuning for Unbalanced Classes</a:t>
            </a:r>
          </a:p>
        </p:txBody>
      </p:sp>
      <p:sp>
        <p:nvSpPr>
          <p:cNvPr id="3" name="Content Placeholder 2">
            <a:extLst>
              <a:ext uri="{FF2B5EF4-FFF2-40B4-BE49-F238E27FC236}">
                <a16:creationId xmlns:a16="http://schemas.microsoft.com/office/drawing/2014/main" id="{7AECF934-9892-4A47-B1A2-472C132CF2A2}"/>
              </a:ext>
            </a:extLst>
          </p:cNvPr>
          <p:cNvSpPr>
            <a:spLocks noGrp="1"/>
          </p:cNvSpPr>
          <p:nvPr>
            <p:ph idx="1"/>
          </p:nvPr>
        </p:nvSpPr>
        <p:spPr>
          <a:xfrm>
            <a:off x="358140" y="1280160"/>
            <a:ext cx="11506200" cy="4896803"/>
          </a:xfrm>
        </p:spPr>
        <p:txBody>
          <a:bodyPr>
            <a:normAutofit lnSpcReduction="10000"/>
          </a:bodyPr>
          <a:lstStyle/>
          <a:p>
            <a:pPr>
              <a:spcBef>
                <a:spcPts val="1800"/>
              </a:spcBef>
            </a:pPr>
            <a:r>
              <a:rPr lang="en-US" dirty="0"/>
              <a:t>Use Ensemble k-Fold Cross-Validation</a:t>
            </a:r>
          </a:p>
          <a:p>
            <a:pPr lvl="1"/>
            <a:r>
              <a:rPr lang="en-US" dirty="0"/>
              <a:t>Splits the data into k parts, Take k-1 parts as training data and 1 part for validation</a:t>
            </a:r>
          </a:p>
          <a:p>
            <a:pPr lvl="1"/>
            <a:r>
              <a:rPr lang="en-US" dirty="0"/>
              <a:t>Train and predict with the model k times over, holding out a different part each time. </a:t>
            </a:r>
          </a:p>
          <a:p>
            <a:pPr lvl="1"/>
            <a:r>
              <a:rPr lang="en-US" dirty="0"/>
              <a:t>Ensemble output produces probability of sample belonging to a class, not assignment</a:t>
            </a:r>
          </a:p>
          <a:p>
            <a:pPr lvl="1"/>
            <a:r>
              <a:rPr lang="en-US" dirty="0"/>
              <a:t>Average and use the prediction probabilities from the k scores to assign a class</a:t>
            </a:r>
          </a:p>
          <a:p>
            <a:pPr>
              <a:spcBef>
                <a:spcPts val="1800"/>
              </a:spcBef>
            </a:pPr>
            <a:r>
              <a:rPr lang="en-US" dirty="0"/>
              <a:t>Set and Tune Class Weights</a:t>
            </a:r>
          </a:p>
          <a:p>
            <a:pPr lvl="1"/>
            <a:r>
              <a:rPr lang="en-US" dirty="0"/>
              <a:t>Enables cost-sensitive learning to remove a bias favoring the dominant class</a:t>
            </a:r>
          </a:p>
          <a:p>
            <a:pPr lvl="1"/>
            <a:r>
              <a:rPr lang="en-US" dirty="0"/>
              <a:t>Impose a costly penalty on minority class misclassification</a:t>
            </a:r>
          </a:p>
          <a:p>
            <a:pPr lvl="1"/>
            <a:r>
              <a:rPr lang="en-US" dirty="0"/>
              <a:t>Initially set weights based on ratios of data points in each class</a:t>
            </a:r>
          </a:p>
          <a:p>
            <a:pPr lvl="1"/>
            <a:r>
              <a:rPr lang="en-US" dirty="0"/>
              <a:t>Iterations on tailoring the weights can improve model performance</a:t>
            </a:r>
          </a:p>
          <a:p>
            <a:pPr>
              <a:spcBef>
                <a:spcPts val="1800"/>
              </a:spcBef>
            </a:pPr>
            <a:r>
              <a:rPr lang="en-US" dirty="0"/>
              <a:t>Adjust Thresholds on Classification Probabilities to Over/Under Predict a Class</a:t>
            </a:r>
          </a:p>
          <a:p>
            <a:pPr lvl="1"/>
            <a:r>
              <a:rPr lang="en-US" dirty="0"/>
              <a:t>Another method to improve minority class performance </a:t>
            </a:r>
          </a:p>
          <a:p>
            <a:pPr lvl="1"/>
            <a:r>
              <a:rPr lang="en-US" dirty="0"/>
              <a:t>Adjust probability thresholds for making a classification</a:t>
            </a:r>
          </a:p>
          <a:p>
            <a:endParaRPr lang="en-US" dirty="0"/>
          </a:p>
        </p:txBody>
      </p:sp>
      <p:sp>
        <p:nvSpPr>
          <p:cNvPr id="5" name="Slide Number Placeholder 4">
            <a:extLst>
              <a:ext uri="{FF2B5EF4-FFF2-40B4-BE49-F238E27FC236}">
                <a16:creationId xmlns:a16="http://schemas.microsoft.com/office/drawing/2014/main" id="{3AFB750C-9433-D43D-333C-52357DEE49E4}"/>
              </a:ext>
            </a:extLst>
          </p:cNvPr>
          <p:cNvSpPr>
            <a:spLocks noGrp="1"/>
          </p:cNvSpPr>
          <p:nvPr>
            <p:ph type="sldNum" sz="quarter" idx="12"/>
          </p:nvPr>
        </p:nvSpPr>
        <p:spPr/>
        <p:txBody>
          <a:bodyPr/>
          <a:lstStyle/>
          <a:p>
            <a:fld id="{5AE8D381-663D-4AA6-A9FC-A7382E1CC2F6}" type="slidenum">
              <a:rPr lang="en-US" smtClean="0"/>
              <a:pPr/>
              <a:t>32</a:t>
            </a:fld>
            <a:endParaRPr lang="en-US" dirty="0"/>
          </a:p>
        </p:txBody>
      </p:sp>
    </p:spTree>
    <p:extLst>
      <p:ext uri="{BB962C8B-B14F-4D97-AF65-F5344CB8AC3E}">
        <p14:creationId xmlns:p14="http://schemas.microsoft.com/office/powerpoint/2010/main" val="3842046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B2E5-32F0-17CA-3832-2406A91DFDE6}"/>
              </a:ext>
            </a:extLst>
          </p:cNvPr>
          <p:cNvSpPr>
            <a:spLocks noGrp="1"/>
          </p:cNvSpPr>
          <p:nvPr>
            <p:ph type="title"/>
          </p:nvPr>
        </p:nvSpPr>
        <p:spPr/>
        <p:txBody>
          <a:bodyPr>
            <a:normAutofit fontScale="90000"/>
          </a:bodyPr>
          <a:lstStyle/>
          <a:p>
            <a:r>
              <a:rPr lang="en-US" dirty="0"/>
              <a:t>Sample Measurements with 3 Phase Signals</a:t>
            </a:r>
          </a:p>
        </p:txBody>
      </p:sp>
      <p:pic>
        <p:nvPicPr>
          <p:cNvPr id="7" name="Content Placeholder 6">
            <a:extLst>
              <a:ext uri="{FF2B5EF4-FFF2-40B4-BE49-F238E27FC236}">
                <a16:creationId xmlns:a16="http://schemas.microsoft.com/office/drawing/2014/main" id="{E1DC0C46-6A31-F5E5-21B8-AD913A87C0AB}"/>
              </a:ext>
            </a:extLst>
          </p:cNvPr>
          <p:cNvPicPr>
            <a:picLocks noGrp="1" noChangeAspect="1"/>
          </p:cNvPicPr>
          <p:nvPr>
            <p:ph sz="half"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533"/>
          <a:stretch/>
        </p:blipFill>
        <p:spPr>
          <a:xfrm>
            <a:off x="142959" y="1191711"/>
            <a:ext cx="6547090" cy="3918857"/>
          </a:xfrm>
        </p:spPr>
      </p:pic>
      <p:pic>
        <p:nvPicPr>
          <p:cNvPr id="9" name="Content Placeholder 8">
            <a:extLst>
              <a:ext uri="{FF2B5EF4-FFF2-40B4-BE49-F238E27FC236}">
                <a16:creationId xmlns:a16="http://schemas.microsoft.com/office/drawing/2014/main" id="{89AAA79A-8B0B-9AF6-9C2A-8FD6EE4896FE}"/>
              </a:ext>
            </a:extLst>
          </p:cNvPr>
          <p:cNvPicPr>
            <a:picLocks noGrp="1" noChangeAspect="1"/>
          </p:cNvPicPr>
          <p:nvPr>
            <p:ph sz="half" idx="2"/>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5803"/>
          <a:stretch/>
        </p:blipFill>
        <p:spPr>
          <a:xfrm>
            <a:off x="5589035" y="1191712"/>
            <a:ext cx="6460006" cy="3918856"/>
          </a:xfrm>
        </p:spPr>
      </p:pic>
      <p:sp>
        <p:nvSpPr>
          <p:cNvPr id="5" name="Slide Number Placeholder 4">
            <a:extLst>
              <a:ext uri="{FF2B5EF4-FFF2-40B4-BE49-F238E27FC236}">
                <a16:creationId xmlns:a16="http://schemas.microsoft.com/office/drawing/2014/main" id="{C35680DC-DAC2-B4D0-848A-22CCE47837F7}"/>
              </a:ext>
            </a:extLst>
          </p:cNvPr>
          <p:cNvSpPr>
            <a:spLocks noGrp="1"/>
          </p:cNvSpPr>
          <p:nvPr>
            <p:ph type="sldNum" sz="quarter" idx="12"/>
          </p:nvPr>
        </p:nvSpPr>
        <p:spPr/>
        <p:txBody>
          <a:bodyPr/>
          <a:lstStyle/>
          <a:p>
            <a:fld id="{1A9DAC19-7F91-4452-ABDE-1711B9FD6504}" type="slidenum">
              <a:rPr lang="en-US" smtClean="0"/>
              <a:t>4</a:t>
            </a:fld>
            <a:endParaRPr lang="en-US"/>
          </a:p>
        </p:txBody>
      </p:sp>
      <p:sp>
        <p:nvSpPr>
          <p:cNvPr id="10" name="Rectangle 9">
            <a:extLst>
              <a:ext uri="{FF2B5EF4-FFF2-40B4-BE49-F238E27FC236}">
                <a16:creationId xmlns:a16="http://schemas.microsoft.com/office/drawing/2014/main" id="{0CDDEED4-A1F4-B265-9F0F-0B7B9210DE78}"/>
              </a:ext>
            </a:extLst>
          </p:cNvPr>
          <p:cNvSpPr/>
          <p:nvPr/>
        </p:nvSpPr>
        <p:spPr>
          <a:xfrm>
            <a:off x="693040" y="4889553"/>
            <a:ext cx="11140185" cy="1287532"/>
          </a:xfrm>
          <a:prstGeom prst="rect">
            <a:avLst/>
          </a:prstGeom>
        </p:spPr>
        <p:txBody>
          <a:bodyPr wrap="square">
            <a:spAutoFit/>
          </a:bodyPr>
          <a:lstStyle/>
          <a:p>
            <a:pPr>
              <a:lnSpc>
                <a:spcPct val="150000"/>
              </a:lnSpc>
            </a:pPr>
            <a:r>
              <a:rPr lang="en-US" dirty="0">
                <a:latin typeface="Arial" panose="020B0604020202020204" pitchFamily="34" charset="0"/>
                <a:cs typeface="Arial" panose="020B0604020202020204" pitchFamily="34" charset="0"/>
              </a:rPr>
              <a:t>Each signal (phase) contains 800,000 measurements of a power line’s voltage, taken over 20 milliseconds.</a:t>
            </a:r>
          </a:p>
          <a:p>
            <a:pPr>
              <a:lnSpc>
                <a:spcPct val="150000"/>
              </a:lnSpc>
            </a:pPr>
            <a:r>
              <a:rPr lang="en-US" dirty="0">
                <a:latin typeface="Arial" panose="020B0604020202020204" pitchFamily="34" charset="0"/>
                <a:cs typeface="Arial" panose="020B0604020202020204" pitchFamily="34" charset="0"/>
              </a:rPr>
              <a:t>For signal processing, that means each signal data set has a sample rate of 40 million samples per second.</a:t>
            </a:r>
          </a:p>
          <a:p>
            <a:pPr>
              <a:lnSpc>
                <a:spcPct val="150000"/>
              </a:lnSpc>
            </a:pPr>
            <a:r>
              <a:rPr lang="en-US" dirty="0">
                <a:latin typeface="Arial" panose="020B0604020202020204" pitchFamily="34" charset="0"/>
                <a:cs typeface="Arial" panose="020B0604020202020204" pitchFamily="34" charset="0"/>
              </a:rPr>
              <a:t>The underlying electric grid operates at 50Hz, this means each signal covers a single complete grid cycle.</a:t>
            </a:r>
          </a:p>
        </p:txBody>
      </p:sp>
    </p:spTree>
    <p:extLst>
      <p:ext uri="{BB962C8B-B14F-4D97-AF65-F5344CB8AC3E}">
        <p14:creationId xmlns:p14="http://schemas.microsoft.com/office/powerpoint/2010/main" val="3856227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5B648-1680-2D64-0452-EC4E485C25A8}"/>
              </a:ext>
            </a:extLst>
          </p:cNvPr>
          <p:cNvSpPr>
            <a:spLocks noGrp="1"/>
          </p:cNvSpPr>
          <p:nvPr>
            <p:ph type="title"/>
          </p:nvPr>
        </p:nvSpPr>
        <p:spPr/>
        <p:txBody>
          <a:bodyPr/>
          <a:lstStyle/>
          <a:p>
            <a:r>
              <a:rPr lang="en-US" dirty="0"/>
              <a:t>Quick EDA Reveals Highly Unbalanced Data</a:t>
            </a:r>
          </a:p>
        </p:txBody>
      </p:sp>
      <p:sp>
        <p:nvSpPr>
          <p:cNvPr id="3" name="Content Placeholder 2">
            <a:extLst>
              <a:ext uri="{FF2B5EF4-FFF2-40B4-BE49-F238E27FC236}">
                <a16:creationId xmlns:a16="http://schemas.microsoft.com/office/drawing/2014/main" id="{86325D33-4C9A-A9E3-C55C-5091F2021C4D}"/>
              </a:ext>
            </a:extLst>
          </p:cNvPr>
          <p:cNvSpPr>
            <a:spLocks noGrp="1"/>
          </p:cNvSpPr>
          <p:nvPr>
            <p:ph idx="1"/>
          </p:nvPr>
        </p:nvSpPr>
        <p:spPr>
          <a:xfrm>
            <a:off x="381000" y="1307805"/>
            <a:ext cx="11430000" cy="4856214"/>
          </a:xfrm>
        </p:spPr>
        <p:txBody>
          <a:bodyPr>
            <a:normAutofit/>
          </a:bodyPr>
          <a:lstStyle/>
          <a:p>
            <a:r>
              <a:rPr lang="en-US" dirty="0"/>
              <a:t>All Provided Data: Labeled &amp; Unlabeled</a:t>
            </a:r>
          </a:p>
          <a:p>
            <a:pPr lvl="1"/>
            <a:r>
              <a:rPr lang="en-US" dirty="0"/>
              <a:t>Labeled Training Set: 2,904 Measurements = 8,712 Signals (only 30% of data is labeled)</a:t>
            </a:r>
          </a:p>
          <a:p>
            <a:pPr lvl="1"/>
            <a:r>
              <a:rPr lang="en-US" dirty="0"/>
              <a:t>Unlabeled Test Set: Perform Binary Classification: 6,779 Measurements = 20,337 Signals</a:t>
            </a:r>
            <a:br>
              <a:rPr lang="en-US" dirty="0"/>
            </a:br>
            <a:endParaRPr lang="en-US" dirty="0"/>
          </a:p>
          <a:p>
            <a:pPr>
              <a:spcBef>
                <a:spcPts val="1800"/>
              </a:spcBef>
            </a:pPr>
            <a:r>
              <a:rPr lang="en-US" dirty="0"/>
              <a:t>Occurrence of Faults and Non-Faults in Labeled Data</a:t>
            </a:r>
          </a:p>
          <a:p>
            <a:pPr lvl="1"/>
            <a:r>
              <a:rPr lang="en-US" dirty="0"/>
              <a:t>8187 Signals without Fault, 213 Signals with Fault </a:t>
            </a:r>
            <a:r>
              <a:rPr lang="en-US" dirty="0">
                <a:solidFill>
                  <a:schemeClr val="accent1"/>
                </a:solidFill>
              </a:rPr>
              <a:t>(only 2.5% of labeled signals have faults!)</a:t>
            </a:r>
            <a:br>
              <a:rPr lang="en-US" dirty="0">
                <a:solidFill>
                  <a:schemeClr val="accent1"/>
                </a:solidFill>
              </a:rPr>
            </a:br>
            <a:endParaRPr lang="en-US" dirty="0">
              <a:solidFill>
                <a:schemeClr val="accent1"/>
              </a:solidFill>
            </a:endParaRPr>
          </a:p>
          <a:p>
            <a:pPr>
              <a:spcBef>
                <a:spcPts val="1800"/>
              </a:spcBef>
            </a:pPr>
            <a:r>
              <a:rPr lang="en-US" dirty="0"/>
              <a:t>Grouping of Signal Faults per Measurement</a:t>
            </a:r>
          </a:p>
          <a:p>
            <a:pPr lvl="1"/>
            <a:r>
              <a:rPr lang="en-US" dirty="0"/>
              <a:t>Measurements with no faults present: 2710 </a:t>
            </a:r>
            <a:r>
              <a:rPr lang="en-US" dirty="0">
                <a:solidFill>
                  <a:schemeClr val="accent1"/>
                </a:solidFill>
              </a:rPr>
              <a:t>(93.3% of measurements exhibit no fault)</a:t>
            </a:r>
          </a:p>
          <a:p>
            <a:pPr lvl="1"/>
            <a:r>
              <a:rPr lang="en-US" dirty="0"/>
              <a:t>Measurements with fault present in only 1 phase: 19 (9.7% of cases where faults present)</a:t>
            </a:r>
          </a:p>
          <a:p>
            <a:pPr lvl="1"/>
            <a:r>
              <a:rPr lang="en-US" dirty="0"/>
              <a:t>Measurements with faults present in 2 of 3 phases: 19 (9.7% of cases where faults present)</a:t>
            </a:r>
          </a:p>
          <a:p>
            <a:pPr lvl="1"/>
            <a:r>
              <a:rPr lang="en-US" dirty="0"/>
              <a:t>Measurements with faults present in all 3 phases: 156 </a:t>
            </a:r>
            <a:r>
              <a:rPr lang="en-US" dirty="0">
                <a:solidFill>
                  <a:schemeClr val="accent1"/>
                </a:solidFill>
              </a:rPr>
              <a:t>(80.4% of cases where faults present)</a:t>
            </a:r>
          </a:p>
          <a:p>
            <a:pPr marL="0" indent="0">
              <a:buNone/>
            </a:pPr>
            <a:endParaRPr lang="en-US" dirty="0"/>
          </a:p>
        </p:txBody>
      </p:sp>
      <p:sp>
        <p:nvSpPr>
          <p:cNvPr id="4" name="Slide Number Placeholder 3">
            <a:extLst>
              <a:ext uri="{FF2B5EF4-FFF2-40B4-BE49-F238E27FC236}">
                <a16:creationId xmlns:a16="http://schemas.microsoft.com/office/drawing/2014/main" id="{5D7D26ED-3AB1-1CB1-A7D1-B3910B2047FC}"/>
              </a:ext>
            </a:extLst>
          </p:cNvPr>
          <p:cNvSpPr>
            <a:spLocks noGrp="1"/>
          </p:cNvSpPr>
          <p:nvPr>
            <p:ph type="sldNum" sz="quarter" idx="12"/>
          </p:nvPr>
        </p:nvSpPr>
        <p:spPr/>
        <p:txBody>
          <a:bodyPr/>
          <a:lstStyle/>
          <a:p>
            <a:fld id="{1A9DAC19-7F91-4452-ABDE-1711B9FD6504}" type="slidenum">
              <a:rPr lang="en-US" smtClean="0"/>
              <a:t>5</a:t>
            </a:fld>
            <a:endParaRPr lang="en-US"/>
          </a:p>
        </p:txBody>
      </p:sp>
    </p:spTree>
    <p:extLst>
      <p:ext uri="{BB962C8B-B14F-4D97-AF65-F5344CB8AC3E}">
        <p14:creationId xmlns:p14="http://schemas.microsoft.com/office/powerpoint/2010/main" val="2792403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F275E-D081-1C2B-1BB9-1471A7C3AC9D}"/>
              </a:ext>
            </a:extLst>
          </p:cNvPr>
          <p:cNvSpPr>
            <a:spLocks noGrp="1"/>
          </p:cNvSpPr>
          <p:nvPr>
            <p:ph type="title"/>
          </p:nvPr>
        </p:nvSpPr>
        <p:spPr/>
        <p:txBody>
          <a:bodyPr/>
          <a:lstStyle/>
          <a:p>
            <a:r>
              <a:rPr lang="en-US" dirty="0"/>
              <a:t>Detecting Partial Discharges is Difficult</a:t>
            </a:r>
          </a:p>
        </p:txBody>
      </p:sp>
      <p:sp>
        <p:nvSpPr>
          <p:cNvPr id="3" name="Slide Number Placeholder 2">
            <a:extLst>
              <a:ext uri="{FF2B5EF4-FFF2-40B4-BE49-F238E27FC236}">
                <a16:creationId xmlns:a16="http://schemas.microsoft.com/office/drawing/2014/main" id="{B30C24CD-5CC5-FBBD-02BF-A92B5888ACCC}"/>
              </a:ext>
            </a:extLst>
          </p:cNvPr>
          <p:cNvSpPr>
            <a:spLocks noGrp="1"/>
          </p:cNvSpPr>
          <p:nvPr>
            <p:ph type="sldNum" sz="quarter" idx="12"/>
          </p:nvPr>
        </p:nvSpPr>
        <p:spPr/>
        <p:txBody>
          <a:bodyPr/>
          <a:lstStyle/>
          <a:p>
            <a:fld id="{1A9DAC19-7F91-4452-ABDE-1711B9FD6504}" type="slidenum">
              <a:rPr lang="en-US" smtClean="0"/>
              <a:t>6</a:t>
            </a:fld>
            <a:endParaRPr lang="en-US"/>
          </a:p>
        </p:txBody>
      </p:sp>
      <p:pic>
        <p:nvPicPr>
          <p:cNvPr id="4" name="Content Placeholder 5">
            <a:extLst>
              <a:ext uri="{FF2B5EF4-FFF2-40B4-BE49-F238E27FC236}">
                <a16:creationId xmlns:a16="http://schemas.microsoft.com/office/drawing/2014/main" id="{C8A398D1-A898-CA6C-419A-3FCBE48CD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75" y="1458893"/>
            <a:ext cx="5661025" cy="4413289"/>
          </a:xfrm>
          <a:prstGeom prst="rect">
            <a:avLst/>
          </a:prstGeom>
        </p:spPr>
      </p:pic>
      <p:sp>
        <p:nvSpPr>
          <p:cNvPr id="5" name="Rectangle 4">
            <a:extLst>
              <a:ext uri="{FF2B5EF4-FFF2-40B4-BE49-F238E27FC236}">
                <a16:creationId xmlns:a16="http://schemas.microsoft.com/office/drawing/2014/main" id="{69BFCA2C-A5A2-D484-1909-C6EB5CA1448D}"/>
              </a:ext>
            </a:extLst>
          </p:cNvPr>
          <p:cNvSpPr/>
          <p:nvPr/>
        </p:nvSpPr>
        <p:spPr>
          <a:xfrm>
            <a:off x="792945" y="1224921"/>
            <a:ext cx="5303055"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PD Pattern Observed alongside other Noise Sources</a:t>
            </a:r>
          </a:p>
        </p:txBody>
      </p:sp>
      <p:sp>
        <p:nvSpPr>
          <p:cNvPr id="6" name="Rectangle 5">
            <a:extLst>
              <a:ext uri="{FF2B5EF4-FFF2-40B4-BE49-F238E27FC236}">
                <a16:creationId xmlns:a16="http://schemas.microsoft.com/office/drawing/2014/main" id="{29DE9E1E-E3C5-CDFF-6700-F5711D3C5579}"/>
              </a:ext>
            </a:extLst>
          </p:cNvPr>
          <p:cNvSpPr/>
          <p:nvPr/>
        </p:nvSpPr>
        <p:spPr>
          <a:xfrm>
            <a:off x="1128201" y="5610572"/>
            <a:ext cx="1787669" cy="261610"/>
          </a:xfrm>
          <a:prstGeom prst="rect">
            <a:avLst/>
          </a:prstGeom>
        </p:spPr>
        <p:txBody>
          <a:bodyPr wrap="none">
            <a:spAutoFit/>
          </a:bodyPr>
          <a:lstStyle/>
          <a:p>
            <a:r>
              <a:rPr lang="en-US" sz="1100" i="1" dirty="0">
                <a:solidFill>
                  <a:srgbClr val="B9B8B8"/>
                </a:solidFill>
                <a:latin typeface="Arial" panose="020B0604020202020204" pitchFamily="34" charset="0"/>
                <a:cs typeface="Arial" panose="020B0604020202020204" pitchFamily="34" charset="0"/>
              </a:rPr>
              <a:t>Figure from Reference [1]</a:t>
            </a:r>
          </a:p>
        </p:txBody>
      </p:sp>
      <p:sp>
        <p:nvSpPr>
          <p:cNvPr id="7" name="Content Placeholder 2">
            <a:extLst>
              <a:ext uri="{FF2B5EF4-FFF2-40B4-BE49-F238E27FC236}">
                <a16:creationId xmlns:a16="http://schemas.microsoft.com/office/drawing/2014/main" id="{A6A8524E-6B0B-2ED5-80C2-841FA5AEDFA0}"/>
              </a:ext>
            </a:extLst>
          </p:cNvPr>
          <p:cNvSpPr txBox="1">
            <a:spLocks/>
          </p:cNvSpPr>
          <p:nvPr/>
        </p:nvSpPr>
        <p:spPr>
          <a:xfrm>
            <a:off x="6172200" y="1563475"/>
            <a:ext cx="5661660" cy="46134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400"/>
              </a:spcBef>
              <a:buFont typeface="Arial" panose="020B0604020202020204" pitchFamily="34" charset="0"/>
              <a:buNone/>
            </a:pPr>
            <a:r>
              <a:rPr lang="en-US" dirty="0"/>
              <a:t>Many other sources of noise could be falsely attributed to partial discharge.</a:t>
            </a:r>
          </a:p>
          <a:p>
            <a:pPr>
              <a:spcBef>
                <a:spcPts val="2400"/>
              </a:spcBef>
            </a:pPr>
            <a:r>
              <a:rPr lang="en-US" dirty="0"/>
              <a:t>Ambient and Amplifier Noise</a:t>
            </a:r>
          </a:p>
          <a:p>
            <a:pPr>
              <a:spcBef>
                <a:spcPts val="2400"/>
              </a:spcBef>
            </a:pPr>
            <a:r>
              <a:rPr lang="en-US" dirty="0"/>
              <a:t>PD: Partial Discharge Fault Pattern</a:t>
            </a:r>
          </a:p>
          <a:p>
            <a:pPr>
              <a:spcBef>
                <a:spcPts val="2400"/>
              </a:spcBef>
            </a:pPr>
            <a:r>
              <a:rPr lang="en-US" dirty="0"/>
              <a:t>DSI: Discrete Spectral Interference</a:t>
            </a:r>
          </a:p>
          <a:p>
            <a:pPr lvl="1"/>
            <a:r>
              <a:rPr lang="en-US" dirty="0"/>
              <a:t>E.g. Radio Emissions, Power Electronics</a:t>
            </a:r>
          </a:p>
          <a:p>
            <a:pPr>
              <a:spcBef>
                <a:spcPts val="2400"/>
              </a:spcBef>
            </a:pPr>
            <a:r>
              <a:rPr lang="en-US" dirty="0"/>
              <a:t>RPI: Random Pulses Interference</a:t>
            </a:r>
          </a:p>
          <a:p>
            <a:pPr lvl="1"/>
            <a:r>
              <a:rPr lang="en-US" dirty="0"/>
              <a:t>Lightning, Switching Operations, Corona</a:t>
            </a:r>
          </a:p>
        </p:txBody>
      </p:sp>
    </p:spTree>
    <p:extLst>
      <p:ext uri="{BB962C8B-B14F-4D97-AF65-F5344CB8AC3E}">
        <p14:creationId xmlns:p14="http://schemas.microsoft.com/office/powerpoint/2010/main" val="2768112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3013A-D0A1-2BDF-C0C4-6EC46E321DD7}"/>
              </a:ext>
            </a:extLst>
          </p:cNvPr>
          <p:cNvSpPr>
            <a:spLocks noGrp="1"/>
          </p:cNvSpPr>
          <p:nvPr>
            <p:ph type="title"/>
          </p:nvPr>
        </p:nvSpPr>
        <p:spPr/>
        <p:txBody>
          <a:bodyPr/>
          <a:lstStyle/>
          <a:p>
            <a:r>
              <a:rPr lang="en-US" dirty="0"/>
              <a:t>Identifying and Canceling Corona Discharge Peaks</a:t>
            </a:r>
          </a:p>
        </p:txBody>
      </p:sp>
      <p:sp>
        <p:nvSpPr>
          <p:cNvPr id="3" name="Slide Number Placeholder 2">
            <a:extLst>
              <a:ext uri="{FF2B5EF4-FFF2-40B4-BE49-F238E27FC236}">
                <a16:creationId xmlns:a16="http://schemas.microsoft.com/office/drawing/2014/main" id="{5A28B321-F943-AA1D-81EA-F1A1E97C09CF}"/>
              </a:ext>
            </a:extLst>
          </p:cNvPr>
          <p:cNvSpPr>
            <a:spLocks noGrp="1"/>
          </p:cNvSpPr>
          <p:nvPr>
            <p:ph type="sldNum" sz="quarter" idx="12"/>
          </p:nvPr>
        </p:nvSpPr>
        <p:spPr/>
        <p:txBody>
          <a:bodyPr/>
          <a:lstStyle/>
          <a:p>
            <a:fld id="{1A9DAC19-7F91-4452-ABDE-1711B9FD6504}" type="slidenum">
              <a:rPr lang="en-US" smtClean="0"/>
              <a:t>7</a:t>
            </a:fld>
            <a:endParaRPr lang="en-US"/>
          </a:p>
        </p:txBody>
      </p:sp>
      <p:pic>
        <p:nvPicPr>
          <p:cNvPr id="4" name="Content Placeholder 5">
            <a:extLst>
              <a:ext uri="{FF2B5EF4-FFF2-40B4-BE49-F238E27FC236}">
                <a16:creationId xmlns:a16="http://schemas.microsoft.com/office/drawing/2014/main" id="{2CD6FEF2-F4DA-EC07-AFCC-42EBE4BAC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75" y="1271689"/>
            <a:ext cx="5661025" cy="4787698"/>
          </a:xfrm>
          <a:prstGeom prst="rect">
            <a:avLst/>
          </a:prstGeom>
        </p:spPr>
      </p:pic>
      <p:sp>
        <p:nvSpPr>
          <p:cNvPr id="5" name="Rectangle 4">
            <a:extLst>
              <a:ext uri="{FF2B5EF4-FFF2-40B4-BE49-F238E27FC236}">
                <a16:creationId xmlns:a16="http://schemas.microsoft.com/office/drawing/2014/main" id="{D4F4A125-276E-944D-D4F1-1EE6FEEEE2EB}"/>
              </a:ext>
            </a:extLst>
          </p:cNvPr>
          <p:cNvSpPr/>
          <p:nvPr/>
        </p:nvSpPr>
        <p:spPr>
          <a:xfrm>
            <a:off x="453154" y="1027612"/>
            <a:ext cx="5414245" cy="323165"/>
          </a:xfrm>
          <a:prstGeom prst="rect">
            <a:avLst/>
          </a:prstGeom>
        </p:spPr>
        <p:txBody>
          <a:bodyPr wrap="square">
            <a:spAutoFit/>
          </a:bodyPr>
          <a:lstStyle/>
          <a:p>
            <a:pPr algn="ctr"/>
            <a:r>
              <a:rPr lang="en-US" sz="1500" b="1" dirty="0">
                <a:latin typeface="Arial" panose="020B0604020202020204" pitchFamily="34" charset="0"/>
                <a:cs typeface="Arial" panose="020B0604020202020204" pitchFamily="34" charset="0"/>
              </a:rPr>
              <a:t>Corona Discharge Pulse Followed by Dumped Oscillation</a:t>
            </a:r>
          </a:p>
        </p:txBody>
      </p:sp>
      <p:sp>
        <p:nvSpPr>
          <p:cNvPr id="6" name="Rectangle 5">
            <a:extLst>
              <a:ext uri="{FF2B5EF4-FFF2-40B4-BE49-F238E27FC236}">
                <a16:creationId xmlns:a16="http://schemas.microsoft.com/office/drawing/2014/main" id="{B52041FA-10E6-5A24-22E7-455BA337F340}"/>
              </a:ext>
            </a:extLst>
          </p:cNvPr>
          <p:cNvSpPr/>
          <p:nvPr/>
        </p:nvSpPr>
        <p:spPr>
          <a:xfrm>
            <a:off x="690855" y="5699583"/>
            <a:ext cx="1787669" cy="261610"/>
          </a:xfrm>
          <a:prstGeom prst="rect">
            <a:avLst/>
          </a:prstGeom>
        </p:spPr>
        <p:txBody>
          <a:bodyPr wrap="none">
            <a:spAutoFit/>
          </a:bodyPr>
          <a:lstStyle/>
          <a:p>
            <a:r>
              <a:rPr lang="en-US" sz="1100" i="1" dirty="0">
                <a:solidFill>
                  <a:srgbClr val="B9B8B8"/>
                </a:solidFill>
                <a:latin typeface="Arial" panose="020B0604020202020204" pitchFamily="34" charset="0"/>
                <a:cs typeface="Arial" panose="020B0604020202020204" pitchFamily="34" charset="0"/>
              </a:rPr>
              <a:t>Figure from Reference [1]</a:t>
            </a:r>
          </a:p>
        </p:txBody>
      </p:sp>
      <p:sp>
        <p:nvSpPr>
          <p:cNvPr id="7" name="Content Placeholder 2">
            <a:extLst>
              <a:ext uri="{FF2B5EF4-FFF2-40B4-BE49-F238E27FC236}">
                <a16:creationId xmlns:a16="http://schemas.microsoft.com/office/drawing/2014/main" id="{18F7E578-7D42-6A33-B1B2-F4B8C8249D92}"/>
              </a:ext>
            </a:extLst>
          </p:cNvPr>
          <p:cNvSpPr txBox="1">
            <a:spLocks/>
          </p:cNvSpPr>
          <p:nvPr/>
        </p:nvSpPr>
        <p:spPr>
          <a:xfrm>
            <a:off x="6172200" y="1154747"/>
            <a:ext cx="5661660" cy="50222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endParaRPr lang="en-US" sz="2000" dirty="0"/>
          </a:p>
          <a:p>
            <a:endParaRPr lang="en-US" sz="2000" dirty="0"/>
          </a:p>
          <a:p>
            <a:endParaRPr lang="en-US" sz="2000" dirty="0"/>
          </a:p>
          <a:p>
            <a:pPr marL="0" indent="0">
              <a:buFont typeface="Arial" panose="020B0604020202020204" pitchFamily="34" charset="0"/>
              <a:buNone/>
            </a:pPr>
            <a:endParaRPr lang="en-US" sz="2000" dirty="0"/>
          </a:p>
          <a:p>
            <a:r>
              <a:rPr lang="en-US" sz="2000" dirty="0"/>
              <a:t>Spontaneous corona discharges occur naturally in high-voltage systems unless care is taken to limit the electric field strength.</a:t>
            </a:r>
          </a:p>
          <a:p>
            <a:r>
              <a:rPr lang="en-US" sz="2000" dirty="0"/>
              <a:t>A corona will occur when the strength of the electric field (potential gradient) around a conductor is high enough to form a conductive region, but not high enough to cause electrical breakdown or arcing to nearby objects.</a:t>
            </a:r>
          </a:p>
        </p:txBody>
      </p:sp>
      <p:sp>
        <p:nvSpPr>
          <p:cNvPr id="8" name="Content Placeholder 2">
            <a:extLst>
              <a:ext uri="{FF2B5EF4-FFF2-40B4-BE49-F238E27FC236}">
                <a16:creationId xmlns:a16="http://schemas.microsoft.com/office/drawing/2014/main" id="{5082DDBC-9394-CCBE-69A4-705B843AEE53}"/>
              </a:ext>
            </a:extLst>
          </p:cNvPr>
          <p:cNvSpPr txBox="1">
            <a:spLocks/>
          </p:cNvSpPr>
          <p:nvPr/>
        </p:nvSpPr>
        <p:spPr>
          <a:xfrm>
            <a:off x="6176553" y="1160263"/>
            <a:ext cx="5661660" cy="50222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2F2F2F"/>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F2F2F"/>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F2F2F"/>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F2F2F"/>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 corona discharge is</a:t>
            </a:r>
            <a:br>
              <a:rPr lang="en-US" sz="2000" dirty="0"/>
            </a:br>
            <a:r>
              <a:rPr lang="en-US" sz="2000" dirty="0"/>
              <a:t>an electrical discharge </a:t>
            </a:r>
            <a:br>
              <a:rPr lang="en-US" sz="2000" dirty="0"/>
            </a:br>
            <a:r>
              <a:rPr lang="en-US" sz="2000" dirty="0"/>
              <a:t>brought on by the </a:t>
            </a:r>
            <a:br>
              <a:rPr lang="en-US" sz="2000" dirty="0"/>
            </a:br>
            <a:r>
              <a:rPr lang="en-US" sz="2000" dirty="0"/>
              <a:t>ionization of a fluid </a:t>
            </a:r>
            <a:br>
              <a:rPr lang="en-US" sz="2000" dirty="0"/>
            </a:br>
            <a:r>
              <a:rPr lang="en-US" sz="2000" dirty="0"/>
              <a:t>such as air surrounding</a:t>
            </a:r>
            <a:br>
              <a:rPr lang="en-US" sz="2000" dirty="0"/>
            </a:br>
            <a:r>
              <a:rPr lang="en-US" sz="2000" dirty="0"/>
              <a:t>a conductor that is </a:t>
            </a:r>
            <a:br>
              <a:rPr lang="en-US" sz="2000" dirty="0"/>
            </a:br>
            <a:r>
              <a:rPr lang="en-US" sz="2000" dirty="0"/>
              <a:t>electrically charged.</a:t>
            </a:r>
          </a:p>
        </p:txBody>
      </p:sp>
      <p:pic>
        <p:nvPicPr>
          <p:cNvPr id="9" name="Picture 8">
            <a:extLst>
              <a:ext uri="{FF2B5EF4-FFF2-40B4-BE49-F238E27FC236}">
                <a16:creationId xmlns:a16="http://schemas.microsoft.com/office/drawing/2014/main" id="{1C0582A2-A133-7B4B-7635-0EA6C43CF9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4325" y="1271689"/>
            <a:ext cx="2628900" cy="1743075"/>
          </a:xfrm>
          <a:prstGeom prst="rect">
            <a:avLst/>
          </a:prstGeom>
        </p:spPr>
      </p:pic>
      <p:sp>
        <p:nvSpPr>
          <p:cNvPr id="10" name="Rectangle 9">
            <a:extLst>
              <a:ext uri="{FF2B5EF4-FFF2-40B4-BE49-F238E27FC236}">
                <a16:creationId xmlns:a16="http://schemas.microsoft.com/office/drawing/2014/main" id="{AD5FCBFC-1BE3-CB23-5917-7F313A119D5F}"/>
              </a:ext>
            </a:extLst>
          </p:cNvPr>
          <p:cNvSpPr/>
          <p:nvPr/>
        </p:nvSpPr>
        <p:spPr>
          <a:xfrm>
            <a:off x="1584690" y="6065932"/>
            <a:ext cx="9022619" cy="5050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1"/>
                </a:solidFill>
              </a:rPr>
              <a:t>Identify and flag probable Corona discharge peaks to mitigate false positives</a:t>
            </a:r>
          </a:p>
        </p:txBody>
      </p:sp>
    </p:spTree>
    <p:extLst>
      <p:ext uri="{BB962C8B-B14F-4D97-AF65-F5344CB8AC3E}">
        <p14:creationId xmlns:p14="http://schemas.microsoft.com/office/powerpoint/2010/main" val="1544832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9487B-8B36-C944-0C98-9AB3ED69D5F7}"/>
              </a:ext>
            </a:extLst>
          </p:cNvPr>
          <p:cNvSpPr>
            <a:spLocks noGrp="1"/>
          </p:cNvSpPr>
          <p:nvPr>
            <p:ph type="title"/>
          </p:nvPr>
        </p:nvSpPr>
        <p:spPr/>
        <p:txBody>
          <a:bodyPr/>
          <a:lstStyle/>
          <a:p>
            <a:r>
              <a:rPr lang="en-US" dirty="0"/>
              <a:t>Focus on Portions of the Sinusoid with Rising Amplitude for Improved PD Detection</a:t>
            </a:r>
          </a:p>
        </p:txBody>
      </p:sp>
      <p:sp>
        <p:nvSpPr>
          <p:cNvPr id="3" name="Slide Number Placeholder 2">
            <a:extLst>
              <a:ext uri="{FF2B5EF4-FFF2-40B4-BE49-F238E27FC236}">
                <a16:creationId xmlns:a16="http://schemas.microsoft.com/office/drawing/2014/main" id="{3BB4751E-6321-1925-39E1-A6995D44FDAE}"/>
              </a:ext>
            </a:extLst>
          </p:cNvPr>
          <p:cNvSpPr>
            <a:spLocks noGrp="1"/>
          </p:cNvSpPr>
          <p:nvPr>
            <p:ph type="sldNum" sz="quarter" idx="12"/>
          </p:nvPr>
        </p:nvSpPr>
        <p:spPr/>
        <p:txBody>
          <a:bodyPr/>
          <a:lstStyle/>
          <a:p>
            <a:fld id="{1A9DAC19-7F91-4452-ABDE-1711B9FD6504}" type="slidenum">
              <a:rPr lang="en-US" smtClean="0"/>
              <a:t>8</a:t>
            </a:fld>
            <a:endParaRPr lang="en-US"/>
          </a:p>
        </p:txBody>
      </p:sp>
      <p:pic>
        <p:nvPicPr>
          <p:cNvPr id="4" name="Content Placeholder 7">
            <a:extLst>
              <a:ext uri="{FF2B5EF4-FFF2-40B4-BE49-F238E27FC236}">
                <a16:creationId xmlns:a16="http://schemas.microsoft.com/office/drawing/2014/main" id="{3DD046E7-D2D3-0E83-EA4B-35F10069D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75" y="1937585"/>
            <a:ext cx="5661025" cy="4189158"/>
          </a:xfrm>
          <a:prstGeom prst="rect">
            <a:avLst/>
          </a:prstGeom>
        </p:spPr>
      </p:pic>
      <p:sp>
        <p:nvSpPr>
          <p:cNvPr id="5" name="Rectangle 4">
            <a:extLst>
              <a:ext uri="{FF2B5EF4-FFF2-40B4-BE49-F238E27FC236}">
                <a16:creationId xmlns:a16="http://schemas.microsoft.com/office/drawing/2014/main" id="{724E71FC-A6D9-DF48-E294-CED23068E055}"/>
              </a:ext>
            </a:extLst>
          </p:cNvPr>
          <p:cNvSpPr/>
          <p:nvPr/>
        </p:nvSpPr>
        <p:spPr>
          <a:xfrm>
            <a:off x="920624" y="1493117"/>
            <a:ext cx="4836002" cy="646331"/>
          </a:xfrm>
          <a:prstGeom prst="rect">
            <a:avLst/>
          </a:prstGeom>
        </p:spPr>
        <p:txBody>
          <a:bodyPr wrap="square">
            <a:spAutoFit/>
          </a:bodyPr>
          <a:lstStyle/>
          <a:p>
            <a:pPr algn="ctr"/>
            <a:r>
              <a:rPr lang="en-US" b="1" dirty="0"/>
              <a:t>Sections of Sinusoidal Shape (1,2) with the Statistically Highest Occurrence of PD pulses</a:t>
            </a:r>
          </a:p>
        </p:txBody>
      </p:sp>
      <p:sp>
        <p:nvSpPr>
          <p:cNvPr id="6" name="Rectangle 5">
            <a:extLst>
              <a:ext uri="{FF2B5EF4-FFF2-40B4-BE49-F238E27FC236}">
                <a16:creationId xmlns:a16="http://schemas.microsoft.com/office/drawing/2014/main" id="{AB1E8A48-5D8D-3EF9-1CB9-360F8F48022D}"/>
              </a:ext>
            </a:extLst>
          </p:cNvPr>
          <p:cNvSpPr/>
          <p:nvPr/>
        </p:nvSpPr>
        <p:spPr>
          <a:xfrm>
            <a:off x="920624" y="5855531"/>
            <a:ext cx="1787669" cy="261610"/>
          </a:xfrm>
          <a:prstGeom prst="rect">
            <a:avLst/>
          </a:prstGeom>
        </p:spPr>
        <p:txBody>
          <a:bodyPr wrap="none">
            <a:spAutoFit/>
          </a:bodyPr>
          <a:lstStyle/>
          <a:p>
            <a:r>
              <a:rPr lang="en-US" sz="1100" i="1" dirty="0">
                <a:solidFill>
                  <a:srgbClr val="B9B8B8"/>
                </a:solidFill>
                <a:latin typeface="Arial" panose="020B0604020202020204" pitchFamily="34" charset="0"/>
                <a:cs typeface="Arial" panose="020B0604020202020204" pitchFamily="34" charset="0"/>
              </a:rPr>
              <a:t>Figure from Reference [2]</a:t>
            </a:r>
          </a:p>
        </p:txBody>
      </p:sp>
      <p:sp>
        <p:nvSpPr>
          <p:cNvPr id="7" name="Content Placeholder 5">
            <a:extLst>
              <a:ext uri="{FF2B5EF4-FFF2-40B4-BE49-F238E27FC236}">
                <a16:creationId xmlns:a16="http://schemas.microsoft.com/office/drawing/2014/main" id="{E7083A1C-D55E-9CFB-6924-DFD4EFD79828}"/>
              </a:ext>
            </a:extLst>
          </p:cNvPr>
          <p:cNvSpPr txBox="1">
            <a:spLocks/>
          </p:cNvSpPr>
          <p:nvPr/>
        </p:nvSpPr>
        <p:spPr>
          <a:xfrm>
            <a:off x="6172200" y="1485677"/>
            <a:ext cx="5661660" cy="50222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One of the most common fundamental features of the PD pattern is that it occurs on the rising amplitude edges of the sinusoidal curve.</a:t>
            </a:r>
          </a:p>
          <a:p>
            <a:r>
              <a:rPr lang="en-US" dirty="0"/>
              <a:t>During feature extraction, this allows omission of half of the signal data points – increasing processing efficiency.</a:t>
            </a:r>
          </a:p>
          <a:p>
            <a:r>
              <a:rPr lang="en-US" dirty="0"/>
              <a:t>Running feature extraction on the high-probable region also increases the model’s ability to detect true faults and avoid false positives.</a:t>
            </a:r>
          </a:p>
        </p:txBody>
      </p:sp>
    </p:spTree>
    <p:extLst>
      <p:ext uri="{BB962C8B-B14F-4D97-AF65-F5344CB8AC3E}">
        <p14:creationId xmlns:p14="http://schemas.microsoft.com/office/powerpoint/2010/main" val="445337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B2E5-32F0-17CA-3832-2406A91DFDE6}"/>
              </a:ext>
            </a:extLst>
          </p:cNvPr>
          <p:cNvSpPr>
            <a:spLocks noGrp="1"/>
          </p:cNvSpPr>
          <p:nvPr>
            <p:ph type="title"/>
          </p:nvPr>
        </p:nvSpPr>
        <p:spPr/>
        <p:txBody>
          <a:bodyPr>
            <a:normAutofit fontScale="90000"/>
          </a:bodyPr>
          <a:lstStyle/>
          <a:p>
            <a:r>
              <a:rPr lang="en-US" dirty="0"/>
              <a:t>Data Preparation &amp; Signal Processing</a:t>
            </a:r>
          </a:p>
        </p:txBody>
      </p:sp>
      <p:pic>
        <p:nvPicPr>
          <p:cNvPr id="7" name="Content Placeholder 6">
            <a:extLst>
              <a:ext uri="{FF2B5EF4-FFF2-40B4-BE49-F238E27FC236}">
                <a16:creationId xmlns:a16="http://schemas.microsoft.com/office/drawing/2014/main" id="{E1DC0C46-6A31-F5E5-21B8-AD913A87C0AB}"/>
              </a:ext>
            </a:extLst>
          </p:cNvPr>
          <p:cNvPicPr>
            <a:picLocks noGrp="1" noChangeAspect="1"/>
          </p:cNvPicPr>
          <p:nvPr>
            <p:ph sz="half"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876"/>
          <a:stretch/>
        </p:blipFill>
        <p:spPr>
          <a:xfrm>
            <a:off x="166395" y="818471"/>
            <a:ext cx="6523653" cy="3918857"/>
          </a:xfrm>
        </p:spPr>
      </p:pic>
      <p:pic>
        <p:nvPicPr>
          <p:cNvPr id="9" name="Content Placeholder 8">
            <a:extLst>
              <a:ext uri="{FF2B5EF4-FFF2-40B4-BE49-F238E27FC236}">
                <a16:creationId xmlns:a16="http://schemas.microsoft.com/office/drawing/2014/main" id="{89AAA79A-8B0B-9AF6-9C2A-8FD6EE4896FE}"/>
              </a:ext>
            </a:extLst>
          </p:cNvPr>
          <p:cNvPicPr>
            <a:picLocks noGrp="1" noChangeAspect="1"/>
          </p:cNvPicPr>
          <p:nvPr>
            <p:ph sz="half" idx="2"/>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6145"/>
          <a:stretch/>
        </p:blipFill>
        <p:spPr>
          <a:xfrm>
            <a:off x="5589035" y="818472"/>
            <a:ext cx="6436570" cy="3918856"/>
          </a:xfrm>
        </p:spPr>
      </p:pic>
      <p:sp>
        <p:nvSpPr>
          <p:cNvPr id="5" name="Slide Number Placeholder 4">
            <a:extLst>
              <a:ext uri="{FF2B5EF4-FFF2-40B4-BE49-F238E27FC236}">
                <a16:creationId xmlns:a16="http://schemas.microsoft.com/office/drawing/2014/main" id="{C35680DC-DAC2-B4D0-848A-22CCE47837F7}"/>
              </a:ext>
            </a:extLst>
          </p:cNvPr>
          <p:cNvSpPr>
            <a:spLocks noGrp="1"/>
          </p:cNvSpPr>
          <p:nvPr>
            <p:ph type="sldNum" sz="quarter" idx="12"/>
          </p:nvPr>
        </p:nvSpPr>
        <p:spPr/>
        <p:txBody>
          <a:bodyPr/>
          <a:lstStyle/>
          <a:p>
            <a:fld id="{1A9DAC19-7F91-4452-ABDE-1711B9FD6504}" type="slidenum">
              <a:rPr lang="en-US" smtClean="0"/>
              <a:t>9</a:t>
            </a:fld>
            <a:endParaRPr lang="en-US"/>
          </a:p>
        </p:txBody>
      </p:sp>
      <p:graphicFrame>
        <p:nvGraphicFramePr>
          <p:cNvPr id="6" name="Content Placeholder 3">
            <a:extLst>
              <a:ext uri="{FF2B5EF4-FFF2-40B4-BE49-F238E27FC236}">
                <a16:creationId xmlns:a16="http://schemas.microsoft.com/office/drawing/2014/main" id="{B6D06C55-53A2-A46F-D971-F210AE2F7421}"/>
              </a:ext>
            </a:extLst>
          </p:cNvPr>
          <p:cNvGraphicFramePr>
            <a:graphicFrameLocks/>
          </p:cNvGraphicFramePr>
          <p:nvPr>
            <p:extLst>
              <p:ext uri="{D42A27DB-BD31-4B8C-83A1-F6EECF244321}">
                <p14:modId xmlns:p14="http://schemas.microsoft.com/office/powerpoint/2010/main" val="1499907660"/>
              </p:ext>
            </p:extLst>
          </p:nvPr>
        </p:nvGraphicFramePr>
        <p:xfrm>
          <a:off x="358140" y="5316881"/>
          <a:ext cx="11506200" cy="13498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a:extLst>
              <a:ext uri="{FF2B5EF4-FFF2-40B4-BE49-F238E27FC236}">
                <a16:creationId xmlns:a16="http://schemas.microsoft.com/office/drawing/2014/main" id="{8F97F85B-C552-77DB-C636-FDF0E6D49BF8}"/>
              </a:ext>
            </a:extLst>
          </p:cNvPr>
          <p:cNvSpPr/>
          <p:nvPr/>
        </p:nvSpPr>
        <p:spPr>
          <a:xfrm>
            <a:off x="166396" y="4858434"/>
            <a:ext cx="11429999" cy="5050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1"/>
                </a:solidFill>
              </a:rPr>
              <a:t>Three signals per measurement, 800k samples / signal. Signals individually labeled.</a:t>
            </a:r>
          </a:p>
        </p:txBody>
      </p:sp>
    </p:spTree>
    <p:extLst>
      <p:ext uri="{BB962C8B-B14F-4D97-AF65-F5344CB8AC3E}">
        <p14:creationId xmlns:p14="http://schemas.microsoft.com/office/powerpoint/2010/main" val="34544887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4647</TotalTime>
  <Words>3558</Words>
  <Application>Microsoft Office PowerPoint</Application>
  <PresentationFormat>Widescreen</PresentationFormat>
  <Paragraphs>435</Paragraphs>
  <Slides>32</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Cambria Math</vt:lpstr>
      <vt:lpstr>Consolas</vt:lpstr>
      <vt:lpstr>Office Theme</vt:lpstr>
      <vt:lpstr>ML-Enhanced Partial Discharge Fault  Detection in Covered Conductors</vt:lpstr>
      <vt:lpstr>Overview</vt:lpstr>
      <vt:lpstr>Partial Discharge Faults – Background &amp; Motivation</vt:lpstr>
      <vt:lpstr>Sample Measurements with 3 Phase Signals</vt:lpstr>
      <vt:lpstr>Quick EDA Reveals Highly Unbalanced Data</vt:lpstr>
      <vt:lpstr>Detecting Partial Discharges is Difficult</vt:lpstr>
      <vt:lpstr>Identifying and Canceling Corona Discharge Peaks</vt:lpstr>
      <vt:lpstr>Focus on Portions of the Sinusoid with Rising Amplitude for Improved PD Detection</vt:lpstr>
      <vt:lpstr>Data Preparation &amp; Signal Processing</vt:lpstr>
      <vt:lpstr>Denoising – Remove DSI &amp; Ambient Noise with DWT</vt:lpstr>
      <vt:lpstr>Fit a Sinusoidal Function to the DWT Signal</vt:lpstr>
      <vt:lpstr>Use Rising Amplitude to Identify the PD-Probable Region</vt:lpstr>
      <vt:lpstr>Detrend Signal to Remove Sinusoidal Element</vt:lpstr>
      <vt:lpstr>Trim Signal to Only Look at the PD-Probable Region</vt:lpstr>
      <vt:lpstr>Perform Feature Extraction on Signal</vt:lpstr>
      <vt:lpstr>False Peaks Cancellation</vt:lpstr>
      <vt:lpstr>Feature Exploration – Correlation Heat Map</vt:lpstr>
      <vt:lpstr>Feature Exploration – Pair Grids &amp; PDF Estimates</vt:lpstr>
      <vt:lpstr>Not All Features are Equally Influential</vt:lpstr>
      <vt:lpstr>Machine Learning Approaches</vt:lpstr>
      <vt:lpstr>Deep Learning Approaches</vt:lpstr>
      <vt:lpstr>Evaluate Network Performance with MCC</vt:lpstr>
      <vt:lpstr>Use k-Fold CV to Ensure Model Robustness to Test/Train Splits</vt:lpstr>
      <vt:lpstr>PowerPoint Presentation</vt:lpstr>
      <vt:lpstr>Interesting Observations and Lessons</vt:lpstr>
      <vt:lpstr>Possible Paths to Improve this Project</vt:lpstr>
      <vt:lpstr>References</vt:lpstr>
      <vt:lpstr>Thank you!</vt:lpstr>
      <vt:lpstr>Modify Class Weights used in Model Training to Remove Bias</vt:lpstr>
      <vt:lpstr>Adjust Thresholds Used for Class Prediction</vt:lpstr>
      <vt:lpstr>Concerns with Training/Test Splits on Unbalanced Data</vt:lpstr>
      <vt:lpstr>Revisiting Random Forest – Tuning for Unbalanced Classes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dc:creator>
  <cp:lastModifiedBy>Jeffrey</cp:lastModifiedBy>
  <cp:revision>37</cp:revision>
  <dcterms:created xsi:type="dcterms:W3CDTF">2022-09-19T19:09:18Z</dcterms:created>
  <dcterms:modified xsi:type="dcterms:W3CDTF">2022-09-23T00:37:07Z</dcterms:modified>
</cp:coreProperties>
</file>